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commentAuthors+xml" PartName="/ppt/commentAuthors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59" r:id="rId2"/>
    <p:sldId id="302" r:id="rId3"/>
    <p:sldId id="298" r:id="rId4"/>
    <p:sldId id="300" r:id="rId5"/>
    <p:sldId id="299" r:id="rId6"/>
    <p:sldId id="392" r:id="rId7"/>
    <p:sldId id="364" r:id="rId8"/>
    <p:sldId id="365" r:id="rId9"/>
    <p:sldId id="361" r:id="rId10"/>
    <p:sldId id="301" r:id="rId11"/>
    <p:sldId id="362" r:id="rId12"/>
    <p:sldId id="323" r:id="rId13"/>
    <p:sldId id="324" r:id="rId14"/>
    <p:sldId id="306" r:id="rId15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2CB823-E26F-4C14-89F1-94CE1A8887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D540685-CE3C-411D-95B6-1ADB131EE8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BBCA226-8E02-44CD-A2C9-D46FAD2133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BCE4B-7A1C-4C8B-BA33-17C10D87C461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5F3C6B1-0617-466D-87EB-1302938A5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134EA38-1682-4556-96C9-B0978ADA3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B40B8-1C57-4BB7-A425-AEE3D5E9BD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9885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A44097-FAFB-4CAB-8C89-FBCD46D78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C2AF058-9ECC-464B-89F9-EA00DC4F99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9B0B1D3-939D-448F-AACD-F32889D38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BCE4B-7A1C-4C8B-BA33-17C10D87C461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4F866CE-373D-4175-AC96-792698919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26945C7-38FD-46AD-A4D9-DCC66EB66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B40B8-1C57-4BB7-A425-AEE3D5E9BD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828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8CD8519-6CB4-4FF2-87C2-4E25A33D0D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1CEC38A-CB32-4490-9D7B-45D795E157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24EBE0E-8061-44C5-8963-0AC9EBEAB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BCE4B-7A1C-4C8B-BA33-17C10D87C461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7ED2A2A-1C6A-4351-A076-7038AAEA4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7EDFFD1-34A5-4F55-8671-C745B9479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B40B8-1C57-4BB7-A425-AEE3D5E9BD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4066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865DBE-243F-4E27-A680-AE90488ED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5D6F00F-AC0D-4128-B593-5E57B0A0A4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61E96C-1F9B-4A01-861F-A5CEBD79D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BCE4B-7A1C-4C8B-BA33-17C10D87C461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DAE3358-18A6-4943-81E3-94CDE300E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AB16C50-ACC5-48CF-9FED-D7EDF0BBB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B40B8-1C57-4BB7-A425-AEE3D5E9BD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406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3EE020-3443-48F2-99F3-DBECEFAB0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F9EBA2D-FEA6-4F93-A5BA-CE4DD317F5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8CEFDA7-1BE9-441E-AAEF-1CB9BED28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BCE4B-7A1C-4C8B-BA33-17C10D87C461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ECEAD5B-6791-4A41-A3ED-465EB5AD6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7F75622-98ED-4D5B-8B11-8D5135AC4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B40B8-1C57-4BB7-A425-AEE3D5E9BD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959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89D983-AEC0-4A9B-9EF9-AAC450B39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391D4B5-CBCC-4DC7-855A-7F1ABD0205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42F643C-7BEC-496D-A747-BDC494134F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F18A856-2B28-4F7F-B49A-50F1AB0D9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BCE4B-7A1C-4C8B-BA33-17C10D87C461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9397D1C-6A70-4A87-A696-3D7C4669C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881DFEF-EBF1-42A3-ADCC-7EAFBB578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B40B8-1C57-4BB7-A425-AEE3D5E9BD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1233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3C60E7-D6E4-451B-A98F-BC1F1C09F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5816DF2-61A2-4951-B187-C74FF6104E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9562CA8-BBB7-4EE9-A528-9F2743F960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297F3C7-377C-478E-BE7F-DC44BB6E65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8FFC45A-A462-49FB-B8DF-9D51FAA3FA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9DBE3E2-4EA9-4B1D-A54B-A478D10C76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BCE4B-7A1C-4C8B-BA33-17C10D87C461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3D3764C-AFFF-4917-8CBE-78288263E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310F526-8EE2-452A-BDB1-12D48B348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B40B8-1C57-4BB7-A425-AEE3D5E9BD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9653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86C384-EDB8-4A94-AC4E-A44357BF1A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14DC356-EF10-4516-95DA-58D1EA073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BCE4B-7A1C-4C8B-BA33-17C10D87C461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662434D-F7B6-41CB-8271-A0D64FE9E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F001A85-7C5E-4138-B13F-3FC3A57F3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B40B8-1C57-4BB7-A425-AEE3D5E9BD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231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5251483-3E41-459F-AA23-2CD43F858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BCE4B-7A1C-4C8B-BA33-17C10D87C461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7B932E1-421A-4754-8289-AB6118E81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237F675-35D6-43EE-9B32-F9B2E813B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B40B8-1C57-4BB7-A425-AEE3D5E9BD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724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BF47B7-F9AD-493C-9936-B5D02C237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7876998-A724-407B-8624-3085F7617D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F425693-C40D-4524-B394-9A5B3890BF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DDE47EC-A8FD-4F37-9FB2-8F29DB18B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BCE4B-7A1C-4C8B-BA33-17C10D87C461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E653C43-E882-439D-97C7-C1434574E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64A7ADD-71A2-4DD5-BAA2-8AABF3F1A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B40B8-1C57-4BB7-A425-AEE3D5E9BD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4596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2E1C69-5C35-4443-AEC3-12F0A1F4F4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BEEF115-D624-4439-8916-90542B5AD2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4FEE880-3DB1-46F9-BEE4-72C7DBF8E4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AE7B20B-FD76-4937-8DC6-CC0BEE0AF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BCE4B-7A1C-4C8B-BA33-17C10D87C461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22F3AA5-2692-4DE0-A7B6-3ACE93B4B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738F4A2-45E8-4A4B-8AC4-3CD19106B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B40B8-1C57-4BB7-A425-AEE3D5E9BD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9313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892CFF-7B16-4ECD-8EA1-0CB4B2B3B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1FE7EF0-ACD4-4681-9839-3CCAFCBD0D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EFBCB55-C8A7-4783-A495-31AD4E9AB1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EBCE4B-7A1C-4C8B-BA33-17C10D87C461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8CB8A88-162D-4896-831E-8F620C2906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AFED867-3AAF-470D-A1FF-8B8D4E020F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B40B8-1C57-4BB7-A425-AEE3D5E9BD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1501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3" Target="../media/image2.jpeg" Type="http://schemas.openxmlformats.org/officeDocument/2006/relationships/image"/><Relationship Id="rId2" Target="../media/image1.jpeg" Type="http://schemas.openxmlformats.org/officeDocument/2006/relationships/image"/><Relationship Id="rId1" Target="../slideLayouts/slideLayout1.xml" Type="http://schemas.openxmlformats.org/officeDocument/2006/relationships/slideLayout"/><Relationship Id="rId5" Target="../media/image4.jpeg" Type="http://schemas.openxmlformats.org/officeDocument/2006/relationships/image"/><Relationship Id="rId4" Target="../media/image3.jpeg" Type="http://schemas.openxmlformats.org/officeDocument/2006/relationships/image"/></Relationships>
</file>

<file path=ppt/slides/_rels/slide10.xml.rels><?xml version="1.0" encoding="UTF-8" standalone="yes" ?><Relationships xmlns="http://schemas.openxmlformats.org/package/2006/relationships"><Relationship Id="rId3" Target="../media/image1.jpeg" Type="http://schemas.openxmlformats.org/officeDocument/2006/relationships/image"/><Relationship Id="rId2" Target="../media/image34.jpeg" Type="http://schemas.openxmlformats.org/officeDocument/2006/relationships/image"/><Relationship Id="rId1" Target="../slideLayouts/slideLayout2.xml" Type="http://schemas.openxmlformats.org/officeDocument/2006/relationships/slideLayout"/><Relationship Id="rId6" Target="../media/image2.jpeg" Type="http://schemas.openxmlformats.org/officeDocument/2006/relationships/image"/><Relationship Id="rId5" Target="../media/image38.png" Type="http://schemas.openxmlformats.org/officeDocument/2006/relationships/image"/><Relationship Id="rId4" Target="../media/image4.jpeg" Type="http://schemas.openxmlformats.org/officeDocument/2006/relationships/image"/></Relationships>
</file>

<file path=ppt/slides/_rels/slide11.xml.rels><?xml version="1.0" encoding="UTF-8" standalone="yes" ?><Relationships xmlns="http://schemas.openxmlformats.org/package/2006/relationships"><Relationship Id="rId3" Target="../media/image1.jpeg" Type="http://schemas.openxmlformats.org/officeDocument/2006/relationships/image"/><Relationship Id="rId2" Target="../media/image34.jpeg" Type="http://schemas.openxmlformats.org/officeDocument/2006/relationships/image"/><Relationship Id="rId1" Target="../slideLayouts/slideLayout2.xml" Type="http://schemas.openxmlformats.org/officeDocument/2006/relationships/slideLayout"/><Relationship Id="rId6" Target="../media/image39.jpeg" Type="http://schemas.openxmlformats.org/officeDocument/2006/relationships/image"/><Relationship Id="rId5" Target="../media/image2.jpeg" Type="http://schemas.openxmlformats.org/officeDocument/2006/relationships/image"/><Relationship Id="rId4" Target="../media/image4.jpeg" Type="http://schemas.openxmlformats.org/officeDocument/2006/relationships/image"/></Relationships>
</file>

<file path=ppt/slides/_rels/slide12.xml.rels><?xml version="1.0" encoding="UTF-8" standalone="yes" ?><Relationships xmlns="http://schemas.openxmlformats.org/package/2006/relationships"><Relationship Id="rId3" Target="../media/image1.jpeg" Type="http://schemas.openxmlformats.org/officeDocument/2006/relationships/image"/><Relationship Id="rId7" Target="../media/image42.jpeg" Type="http://schemas.openxmlformats.org/officeDocument/2006/relationships/image"/><Relationship Id="rId2" Target="../media/image40.jpeg" Type="http://schemas.openxmlformats.org/officeDocument/2006/relationships/image"/><Relationship Id="rId1" Target="../slideLayouts/slideLayout2.xml" Type="http://schemas.openxmlformats.org/officeDocument/2006/relationships/slideLayout"/><Relationship Id="rId6" Target="../media/image41.jpeg" Type="http://schemas.openxmlformats.org/officeDocument/2006/relationships/image"/><Relationship Id="rId5" Target="../media/image4.jpeg" Type="http://schemas.openxmlformats.org/officeDocument/2006/relationships/image"/><Relationship Id="rId4" Target="../media/image2.jpeg" Type="http://schemas.openxmlformats.org/officeDocument/2006/relationships/image"/></Relationships>
</file>

<file path=ppt/slides/_rels/slide13.xml.rels><?xml version="1.0" encoding="UTF-8" standalone="yes" ?><Relationships xmlns="http://schemas.openxmlformats.org/package/2006/relationships"><Relationship Id="rId8" Target="../media/image46.jpeg" Type="http://schemas.openxmlformats.org/officeDocument/2006/relationships/image"/><Relationship Id="rId3" Target="../media/image2.jpeg" Type="http://schemas.openxmlformats.org/officeDocument/2006/relationships/image"/><Relationship Id="rId7" Target="../media/image45.jpeg" Type="http://schemas.openxmlformats.org/officeDocument/2006/relationships/image"/><Relationship Id="rId2" Target="../media/image1.jpeg" Type="http://schemas.openxmlformats.org/officeDocument/2006/relationships/image"/><Relationship Id="rId1" Target="../slideLayouts/slideLayout2.xml" Type="http://schemas.openxmlformats.org/officeDocument/2006/relationships/slideLayout"/><Relationship Id="rId6" Target="../media/image44.jpeg" Type="http://schemas.openxmlformats.org/officeDocument/2006/relationships/image"/><Relationship Id="rId5" Target="../media/image43.jpeg" Type="http://schemas.openxmlformats.org/officeDocument/2006/relationships/image"/><Relationship Id="rId4" Target="../media/image4.jpeg" Type="http://schemas.openxmlformats.org/officeDocument/2006/relationships/image"/></Relationships>
</file>

<file path=ppt/slides/_rels/slide14.xml.rels><?xml version="1.0" encoding="UTF-8" standalone="yes" ?><Relationships xmlns="http://schemas.openxmlformats.org/package/2006/relationships"><Relationship Id="rId8" Target="../media/image50.jpeg" Type="http://schemas.openxmlformats.org/officeDocument/2006/relationships/image"/><Relationship Id="rId3" Target="../media/image2.jpeg" Type="http://schemas.openxmlformats.org/officeDocument/2006/relationships/image"/><Relationship Id="rId7" Target="../media/image49.jpeg" Type="http://schemas.openxmlformats.org/officeDocument/2006/relationships/image"/><Relationship Id="rId2" Target="../media/image1.jpeg" Type="http://schemas.openxmlformats.org/officeDocument/2006/relationships/image"/><Relationship Id="rId1" Target="../slideLayouts/slideLayout2.xml" Type="http://schemas.openxmlformats.org/officeDocument/2006/relationships/slideLayout"/><Relationship Id="rId6" Target="../media/image48.jpeg" Type="http://schemas.openxmlformats.org/officeDocument/2006/relationships/image"/><Relationship Id="rId5" Target="../media/image47.jpeg" Type="http://schemas.openxmlformats.org/officeDocument/2006/relationships/image"/><Relationship Id="rId4" Target="../media/image4.jpeg" Type="http://schemas.openxmlformats.org/officeDocument/2006/relationships/image"/><Relationship Id="rId9" Target="../media/image51.jpeg" Type="http://schemas.openxmlformats.org/officeDocument/2006/relationships/image"/></Relationships>
</file>

<file path=ppt/slides/_rels/slide2.xml.rels><?xml version="1.0" encoding="UTF-8" standalone="yes" ?><Relationships xmlns="http://schemas.openxmlformats.org/package/2006/relationships"><Relationship Id="rId8" Target="../media/image8.jpeg" Type="http://schemas.openxmlformats.org/officeDocument/2006/relationships/image"/><Relationship Id="rId3" Target="../media/image2.jpeg" Type="http://schemas.openxmlformats.org/officeDocument/2006/relationships/image"/><Relationship Id="rId7" Target="../media/image7.jpeg" Type="http://schemas.openxmlformats.org/officeDocument/2006/relationships/image"/><Relationship Id="rId2" Target="../media/image1.jpeg" Type="http://schemas.openxmlformats.org/officeDocument/2006/relationships/image"/><Relationship Id="rId1" Target="../slideLayouts/slideLayout2.xml" Type="http://schemas.openxmlformats.org/officeDocument/2006/relationships/slideLayout"/><Relationship Id="rId6" Target="../media/image6.jpeg" Type="http://schemas.openxmlformats.org/officeDocument/2006/relationships/image"/><Relationship Id="rId5" Target="../media/image5.jpeg" Type="http://schemas.openxmlformats.org/officeDocument/2006/relationships/image"/><Relationship Id="rId4" Target="../media/image4.jpeg" Type="http://schemas.openxmlformats.org/officeDocument/2006/relationships/image"/></Relationships>
</file>

<file path=ppt/slides/_rels/slide3.xml.rels><?xml version="1.0" encoding="UTF-8" standalone="yes" ?><Relationships xmlns="http://schemas.openxmlformats.org/package/2006/relationships"><Relationship Id="rId3" Target="../media/image2.jpeg" Type="http://schemas.openxmlformats.org/officeDocument/2006/relationships/image"/><Relationship Id="rId7" Target="../media/image11.jpeg" Type="http://schemas.openxmlformats.org/officeDocument/2006/relationships/image"/><Relationship Id="rId2" Target="../media/image1.jpeg" Type="http://schemas.openxmlformats.org/officeDocument/2006/relationships/image"/><Relationship Id="rId1" Target="../slideLayouts/slideLayout2.xml" Type="http://schemas.openxmlformats.org/officeDocument/2006/relationships/slideLayout"/><Relationship Id="rId6" Target="../media/image10.jpeg" Type="http://schemas.openxmlformats.org/officeDocument/2006/relationships/image"/><Relationship Id="rId5" Target="../media/image9.png" Type="http://schemas.openxmlformats.org/officeDocument/2006/relationships/image"/><Relationship Id="rId4" Target="../media/image4.jpeg" Type="http://schemas.openxmlformats.org/officeDocument/2006/relationships/image"/></Relationships>
</file>

<file path=ppt/slides/_rels/slide4.xml.rels><?xml version="1.0" encoding="UTF-8" standalone="yes" ?><Relationships xmlns="http://schemas.openxmlformats.org/package/2006/relationships"><Relationship Id="rId8" Target="../media/image15.jpeg" Type="http://schemas.openxmlformats.org/officeDocument/2006/relationships/image"/><Relationship Id="rId3" Target="../media/image1.jpeg" Type="http://schemas.openxmlformats.org/officeDocument/2006/relationships/image"/><Relationship Id="rId7" Target="../media/image14.jpeg" Type="http://schemas.openxmlformats.org/officeDocument/2006/relationships/image"/><Relationship Id="rId2" Target="../media/image12.jpeg" Type="http://schemas.openxmlformats.org/officeDocument/2006/relationships/image"/><Relationship Id="rId1" Target="../slideLayouts/slideLayout2.xml" Type="http://schemas.openxmlformats.org/officeDocument/2006/relationships/slideLayout"/><Relationship Id="rId6" Target="../media/image13.jpeg" Type="http://schemas.openxmlformats.org/officeDocument/2006/relationships/image"/><Relationship Id="rId11" Target="../media/image18.jpeg" Type="http://schemas.openxmlformats.org/officeDocument/2006/relationships/image"/><Relationship Id="rId5" Target="../media/image4.jpeg" Type="http://schemas.openxmlformats.org/officeDocument/2006/relationships/image"/><Relationship Id="rId10" Target="../media/image17.jpeg" Type="http://schemas.openxmlformats.org/officeDocument/2006/relationships/image"/><Relationship Id="rId4" Target="../media/image2.jpeg" Type="http://schemas.openxmlformats.org/officeDocument/2006/relationships/image"/><Relationship Id="rId9" Target="../media/image16.jpeg" Type="http://schemas.openxmlformats.org/officeDocument/2006/relationships/image"/></Relationships>
</file>

<file path=ppt/slides/_rels/slide5.xml.rels><?xml version="1.0" encoding="UTF-8" standalone="yes" ?><Relationships xmlns="http://schemas.openxmlformats.org/package/2006/relationships"><Relationship Id="rId8" Target="../media/image22.jpeg" Type="http://schemas.openxmlformats.org/officeDocument/2006/relationships/image"/><Relationship Id="rId3" Target="../media/image1.jpeg" Type="http://schemas.openxmlformats.org/officeDocument/2006/relationships/image"/><Relationship Id="rId7" Target="../media/image21.jpeg" Type="http://schemas.openxmlformats.org/officeDocument/2006/relationships/image"/><Relationship Id="rId12" Target="../media/image26.jpeg" Type="http://schemas.openxmlformats.org/officeDocument/2006/relationships/image"/><Relationship Id="rId2" Target="../media/image19.jpeg" Type="http://schemas.openxmlformats.org/officeDocument/2006/relationships/image"/><Relationship Id="rId1" Target="../slideLayouts/slideLayout2.xml" Type="http://schemas.openxmlformats.org/officeDocument/2006/relationships/slideLayout"/><Relationship Id="rId6" Target="../media/image20.jpeg" Type="http://schemas.openxmlformats.org/officeDocument/2006/relationships/image"/><Relationship Id="rId11" Target="../media/image25.jpeg" Type="http://schemas.openxmlformats.org/officeDocument/2006/relationships/image"/><Relationship Id="rId5" Target="../media/image4.jpeg" Type="http://schemas.openxmlformats.org/officeDocument/2006/relationships/image"/><Relationship Id="rId10" Target="../media/image24.jpeg" Type="http://schemas.openxmlformats.org/officeDocument/2006/relationships/image"/><Relationship Id="rId4" Target="../media/image2.jpeg" Type="http://schemas.openxmlformats.org/officeDocument/2006/relationships/image"/><Relationship Id="rId9" Target="../media/image23.jpeg" Type="http://schemas.openxmlformats.org/officeDocument/2006/relationships/image"/></Relationships>
</file>

<file path=ppt/slides/_rels/slide6.xml.rels><?xml version="1.0" encoding="UTF-8" standalone="yes" ?><Relationships xmlns="http://schemas.openxmlformats.org/package/2006/relationships"><Relationship Id="rId8" Target="../media/image30.jpeg" Type="http://schemas.openxmlformats.org/officeDocument/2006/relationships/image"/><Relationship Id="rId3" Target="../media/image1.jpeg" Type="http://schemas.openxmlformats.org/officeDocument/2006/relationships/image"/><Relationship Id="rId7" Target="../media/image29.jpeg" Type="http://schemas.openxmlformats.org/officeDocument/2006/relationships/image"/><Relationship Id="rId2" Target="../media/image27.jpeg" Type="http://schemas.openxmlformats.org/officeDocument/2006/relationships/image"/><Relationship Id="rId1" Target="../slideLayouts/slideLayout2.xml" Type="http://schemas.openxmlformats.org/officeDocument/2006/relationships/slideLayout"/><Relationship Id="rId6" Target="../media/image28.jpeg" Type="http://schemas.openxmlformats.org/officeDocument/2006/relationships/image"/><Relationship Id="rId5" Target="../media/image4.jpeg" Type="http://schemas.openxmlformats.org/officeDocument/2006/relationships/image"/><Relationship Id="rId10" Target="../media/image32.jpeg" Type="http://schemas.openxmlformats.org/officeDocument/2006/relationships/image"/><Relationship Id="rId4" Target="../media/image2.jpeg" Type="http://schemas.openxmlformats.org/officeDocument/2006/relationships/image"/><Relationship Id="rId9" Target="../media/image31.jpeg" Type="http://schemas.openxmlformats.org/officeDocument/2006/relationships/image"/></Relationships>
</file>

<file path=ppt/slides/_rels/slide7.xml.rels><?xml version="1.0" encoding="UTF-8" standalone="yes" ?><Relationships xmlns="http://schemas.openxmlformats.org/package/2006/relationships"><Relationship Id="rId3" Target="../media/image1.jpeg" Type="http://schemas.openxmlformats.org/officeDocument/2006/relationships/image"/><Relationship Id="rId2" Target="../media/image19.jpeg" Type="http://schemas.openxmlformats.org/officeDocument/2006/relationships/image"/><Relationship Id="rId1" Target="../slideLayouts/slideLayout2.xml" Type="http://schemas.openxmlformats.org/officeDocument/2006/relationships/slideLayout"/><Relationship Id="rId6" Target="../media/image33.jpeg" Type="http://schemas.openxmlformats.org/officeDocument/2006/relationships/image"/><Relationship Id="rId5" Target="../media/image4.jpeg" Type="http://schemas.openxmlformats.org/officeDocument/2006/relationships/image"/><Relationship Id="rId4" Target="../media/image2.jpeg" Type="http://schemas.openxmlformats.org/officeDocument/2006/relationships/image"/></Relationships>
</file>

<file path=ppt/slides/_rels/slide8.xml.rels><?xml version="1.0" encoding="UTF-8" standalone="yes" ?><Relationships xmlns="http://schemas.openxmlformats.org/package/2006/relationships"><Relationship Id="rId3" Target="../media/image1.jpeg" Type="http://schemas.openxmlformats.org/officeDocument/2006/relationships/image"/><Relationship Id="rId2" Target="../media/image34.jpeg" Type="http://schemas.openxmlformats.org/officeDocument/2006/relationships/image"/><Relationship Id="rId1" Target="../slideLayouts/slideLayout2.xml" Type="http://schemas.openxmlformats.org/officeDocument/2006/relationships/slideLayout"/><Relationship Id="rId6" Target="../media/image2.jpeg" Type="http://schemas.openxmlformats.org/officeDocument/2006/relationships/image"/><Relationship Id="rId5" Target="../media/image35.jpeg" Type="http://schemas.openxmlformats.org/officeDocument/2006/relationships/image"/><Relationship Id="rId4" Target="../media/image4.jpeg" Type="http://schemas.openxmlformats.org/officeDocument/2006/relationships/image"/></Relationships>
</file>

<file path=ppt/slides/_rels/slide9.xml.rels><?xml version="1.0" encoding="UTF-8" standalone="yes" ?><Relationships xmlns="http://schemas.openxmlformats.org/package/2006/relationships"><Relationship Id="rId3" Target="../media/image1.jpeg" Type="http://schemas.openxmlformats.org/officeDocument/2006/relationships/image"/><Relationship Id="rId7" Target="../media/image2.jpeg" Type="http://schemas.openxmlformats.org/officeDocument/2006/relationships/image"/><Relationship Id="rId2" Target="../media/image34.jpeg" Type="http://schemas.openxmlformats.org/officeDocument/2006/relationships/image"/><Relationship Id="rId1" Target="../slideLayouts/slideLayout2.xml" Type="http://schemas.openxmlformats.org/officeDocument/2006/relationships/slideLayout"/><Relationship Id="rId6" Target="../media/image37.jpeg" Type="http://schemas.openxmlformats.org/officeDocument/2006/relationships/image"/><Relationship Id="rId5" Target="../media/image36.jpeg" Type="http://schemas.openxmlformats.org/officeDocument/2006/relationships/image"/><Relationship Id="rId4" Target="../media/image4.jpe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B71759-6BCA-491E-9AB7-07F871E51C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D6BECCA-2C9D-466F-8E5B-78564B71812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C48DFDA-3C61-47AF-8A97-F183265CAC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4" y="36392"/>
            <a:ext cx="12191999" cy="6858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C6ACBB3-E09D-4BFD-821D-6809147716A2}"/>
              </a:ext>
            </a:extLst>
          </p:cNvPr>
          <p:cNvSpPr txBox="1"/>
          <p:nvPr/>
        </p:nvSpPr>
        <p:spPr>
          <a:xfrm>
            <a:off x="1495843" y="785392"/>
            <a:ext cx="885164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«АҚТӨБЕ ҚАЛАСЫНЫҢ БІЛІМ БӨЛІМІ» ММ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kk-K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Мемлекеттік коммуналдық қазыналық кәсіпорны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kk-K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№39 «Достық» бөбекжай-балабақшасы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91035443-437B-496E-A39F-11692DAF7CD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8329" y="606523"/>
            <a:ext cx="2022242" cy="1750115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3E62252-2135-45D6-AAF5-2F84B8D4CDD2}"/>
              </a:ext>
            </a:extLst>
          </p:cNvPr>
          <p:cNvSpPr txBox="1"/>
          <p:nvPr/>
        </p:nvSpPr>
        <p:spPr>
          <a:xfrm>
            <a:off x="2388082" y="2442428"/>
            <a:ext cx="7067161" cy="34470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kk-KZ" sz="28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БАЛАЛАРДЫҢ ЖӘНЕ ҚЫЗМЕТКЕРЛЕРДІҢ  ҚАУПСІЗДІК ШАРТТАРЫ</a:t>
            </a:r>
            <a:endParaRPr lang="kk-KZ" sz="28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kk-KZ" sz="28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kk-KZ" sz="28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kk-KZ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kk-KZ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Ақтөбе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қаласы-2023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15">
            <a:extLst>
              <a:ext uri="{FF2B5EF4-FFF2-40B4-BE49-F238E27FC236}">
                <a16:creationId xmlns:a16="http://schemas.microsoft.com/office/drawing/2014/main" id="{C2082D97-2CC8-4FAB-8541-94B61F4983CE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0" y="50801"/>
            <a:ext cx="3050972" cy="423199"/>
          </a:xfrm>
          <a:prstGeom prst="rect">
            <a:avLst/>
          </a:prstGeom>
        </p:spPr>
      </p:pic>
      <p:pic>
        <p:nvPicPr>
          <p:cNvPr id="12" name="Picture 15">
            <a:extLst>
              <a:ext uri="{FF2B5EF4-FFF2-40B4-BE49-F238E27FC236}">
                <a16:creationId xmlns:a16="http://schemas.microsoft.com/office/drawing/2014/main" id="{0FDDBC57-A64C-481A-A6A2-1B85CECD7468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3050972" y="36393"/>
            <a:ext cx="3050972" cy="423199"/>
          </a:xfrm>
          <a:prstGeom prst="rect">
            <a:avLst/>
          </a:prstGeom>
        </p:spPr>
      </p:pic>
      <p:pic>
        <p:nvPicPr>
          <p:cNvPr id="13" name="Picture 15">
            <a:extLst>
              <a:ext uri="{FF2B5EF4-FFF2-40B4-BE49-F238E27FC236}">
                <a16:creationId xmlns:a16="http://schemas.microsoft.com/office/drawing/2014/main" id="{6CB9E987-F5E8-425B-A2DA-0E9A1C97CF3C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6090058" y="54732"/>
            <a:ext cx="3050972" cy="423199"/>
          </a:xfrm>
          <a:prstGeom prst="rect">
            <a:avLst/>
          </a:prstGeom>
        </p:spPr>
      </p:pic>
      <p:pic>
        <p:nvPicPr>
          <p:cNvPr id="14" name="Picture 15">
            <a:extLst>
              <a:ext uri="{FF2B5EF4-FFF2-40B4-BE49-F238E27FC236}">
                <a16:creationId xmlns:a16="http://schemas.microsoft.com/office/drawing/2014/main" id="{3C4566CA-EC31-4D71-94E3-1139A97EB920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9141027" y="36392"/>
            <a:ext cx="3050972" cy="423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4188889"/>
      </p:ext>
    </p:extLst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4CB798-873D-42F6-AE65-98D8318BF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9" name="Объект 28">
            <a:extLst>
              <a:ext uri="{FF2B5EF4-FFF2-40B4-BE49-F238E27FC236}">
                <a16:creationId xmlns:a16="http://schemas.microsoft.com/office/drawing/2014/main" id="{119A6A21-EA85-412D-9EDF-1F56F868B332}"/>
              </a:ext>
            </a:extLst>
          </p:cNvPr>
          <p:cNvPicPr>
            <a:picLocks noChangeAspect="1" noGrp="1"/>
          </p:cNvPicPr>
          <p:nvPr>
            <p:ph idx="1"/>
          </p:nvPr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6143" y="1825625"/>
            <a:ext cx="3079714" cy="4351338"/>
          </a:xfr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60DA25D-FA95-4E1B-841C-D19B0D0B2C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Picture 15">
            <a:extLst>
              <a:ext uri="{FF2B5EF4-FFF2-40B4-BE49-F238E27FC236}">
                <a16:creationId xmlns:a16="http://schemas.microsoft.com/office/drawing/2014/main" id="{4B42EF94-4014-4D49-AE2C-D82AD2EC9EA3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0" y="50801"/>
            <a:ext cx="3050972" cy="423199"/>
          </a:xfrm>
          <a:prstGeom prst="rect">
            <a:avLst/>
          </a:prstGeom>
        </p:spPr>
      </p:pic>
      <p:pic>
        <p:nvPicPr>
          <p:cNvPr id="8" name="Picture 15">
            <a:extLst>
              <a:ext uri="{FF2B5EF4-FFF2-40B4-BE49-F238E27FC236}">
                <a16:creationId xmlns:a16="http://schemas.microsoft.com/office/drawing/2014/main" id="{33C6B0A3-9914-47F7-8D65-F818CBEFAA4E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3050972" y="54043"/>
            <a:ext cx="3050972" cy="423199"/>
          </a:xfrm>
          <a:prstGeom prst="rect">
            <a:avLst/>
          </a:prstGeom>
        </p:spPr>
      </p:pic>
      <p:pic>
        <p:nvPicPr>
          <p:cNvPr id="9" name="Picture 15">
            <a:extLst>
              <a:ext uri="{FF2B5EF4-FFF2-40B4-BE49-F238E27FC236}">
                <a16:creationId xmlns:a16="http://schemas.microsoft.com/office/drawing/2014/main" id="{AB286DF1-D890-4797-B204-C9081049BA40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6101944" y="57285"/>
            <a:ext cx="3050972" cy="423199"/>
          </a:xfrm>
          <a:prstGeom prst="rect">
            <a:avLst/>
          </a:prstGeom>
        </p:spPr>
      </p:pic>
      <p:pic>
        <p:nvPicPr>
          <p:cNvPr id="10" name="Picture 15">
            <a:extLst>
              <a:ext uri="{FF2B5EF4-FFF2-40B4-BE49-F238E27FC236}">
                <a16:creationId xmlns:a16="http://schemas.microsoft.com/office/drawing/2014/main" id="{6051E921-7A08-4349-9F42-9A79D34150F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9135084" y="50801"/>
            <a:ext cx="3050972" cy="42319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D4F62D4-D33A-4EF5-ADD5-269C69F9248B}"/>
              </a:ext>
            </a:extLst>
          </p:cNvPr>
          <p:cNvSpPr txBox="1"/>
          <p:nvPr/>
        </p:nvSpPr>
        <p:spPr>
          <a:xfrm>
            <a:off x="8379249" y="2505670"/>
            <a:ext cx="3144058" cy="29546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dirty="0" lang="ru-RU" sz="2800">
                <a:latin charset="0" panose="02020603050405020304" pitchFamily="18" typeface="Times New Roman"/>
                <a:cs charset="0" panose="02020603050405020304" pitchFamily="18" typeface="Times New Roman"/>
              </a:rPr>
              <a:t>11 </a:t>
            </a:r>
            <a:r>
              <a:rPr dirty="0" err="1" lang="ru-RU" sz="2800">
                <a:latin charset="0" panose="02020603050405020304" pitchFamily="18" typeface="Times New Roman"/>
                <a:cs charset="0" panose="02020603050405020304" pitchFamily="18" typeface="Times New Roman"/>
              </a:rPr>
              <a:t>жыл</a:t>
            </a:r>
            <a:r>
              <a:rPr dirty="0" lang="ru-RU" sz="28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2800">
                <a:latin charset="0" panose="02020603050405020304" pitchFamily="18" typeface="Times New Roman"/>
                <a:cs charset="0" panose="02020603050405020304" pitchFamily="18" typeface="Times New Roman"/>
              </a:rPr>
              <a:t>ішінде</a:t>
            </a:r>
            <a:r>
              <a:rPr dirty="0" lang="ru-RU" sz="28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2800">
                <a:latin charset="0" panose="02020603050405020304" pitchFamily="18" typeface="Times New Roman"/>
                <a:cs charset="0" panose="02020603050405020304" pitchFamily="18" typeface="Times New Roman"/>
              </a:rPr>
              <a:t>балабақшада</a:t>
            </a:r>
            <a:r>
              <a:rPr dirty="0" lang="ru-RU" sz="28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2800">
                <a:latin charset="0" panose="02020603050405020304" pitchFamily="18" typeface="Times New Roman"/>
                <a:cs charset="0" panose="02020603050405020304" pitchFamily="18" typeface="Times New Roman"/>
              </a:rPr>
              <a:t>төтенше</a:t>
            </a:r>
            <a:r>
              <a:rPr dirty="0" lang="ru-RU" sz="28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2800">
                <a:latin charset="0" panose="02020603050405020304" pitchFamily="18" typeface="Times New Roman"/>
                <a:cs charset="0" panose="02020603050405020304" pitchFamily="18" typeface="Times New Roman"/>
              </a:rPr>
              <a:t>жағдай</a:t>
            </a:r>
            <a:r>
              <a:rPr dirty="0" lang="ru-RU" sz="28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2800">
                <a:latin charset="0" panose="02020603050405020304" pitchFamily="18" typeface="Times New Roman"/>
                <a:cs charset="0" panose="02020603050405020304" pitchFamily="18" typeface="Times New Roman"/>
              </a:rPr>
              <a:t>және</a:t>
            </a:r>
            <a:r>
              <a:rPr dirty="0" kern="50" lang="kk-KZ" spc="10" sz="2800">
                <a:solidFill>
                  <a:srgbClr val="000000"/>
                </a:solidFill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 ұрлық пен бұзақылық</a:t>
            </a:r>
          </a:p>
          <a:p>
            <a:r>
              <a:rPr dirty="0" lang="ru-RU" sz="28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2800">
                <a:latin charset="0" panose="02020603050405020304" pitchFamily="18" typeface="Times New Roman"/>
                <a:cs charset="0" panose="02020603050405020304" pitchFamily="18" typeface="Times New Roman"/>
              </a:rPr>
              <a:t>болған</a:t>
            </a:r>
            <a:r>
              <a:rPr dirty="0" lang="ru-RU" sz="28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2800">
                <a:latin charset="0" panose="02020603050405020304" pitchFamily="18" typeface="Times New Roman"/>
                <a:cs charset="0" panose="02020603050405020304" pitchFamily="18" typeface="Times New Roman"/>
              </a:rPr>
              <a:t>жоқ</a:t>
            </a:r>
            <a:r>
              <a:rPr dirty="0" lang="ru-RU" sz="2800">
                <a:latin charset="0" panose="02020603050405020304" pitchFamily="18" typeface="Times New Roman"/>
                <a:cs charset="0" panose="02020603050405020304" pitchFamily="18" typeface="Times New Roman"/>
              </a:rPr>
              <a:t>.</a:t>
            </a:r>
          </a:p>
          <a:p>
            <a:endParaRPr dirty="0" lang="ru-RU">
              <a:latin charset="0" panose="02020603050405020304" pitchFamily="18" typeface="Times New Roman"/>
              <a:cs charset="0" panose="02020603050405020304" pitchFamily="18" typeface="Times New Roman"/>
            </a:endParaRPr>
          </a:p>
        </p:txBody>
      </p:sp>
      <p:pic>
        <p:nvPicPr>
          <p:cNvPr id="26" name="Рисунок 25">
            <a:extLst>
              <a:ext uri="{FF2B5EF4-FFF2-40B4-BE49-F238E27FC236}">
                <a16:creationId xmlns:a16="http://schemas.microsoft.com/office/drawing/2014/main" id="{57CDFC0D-6EC2-4BC8-A00E-D0B10EA97ECB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b="108"/>
          <a:stretch/>
        </p:blipFill>
        <p:spPr>
          <a:xfrm>
            <a:off x="1073020" y="615749"/>
            <a:ext cx="6802017" cy="5883938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2A8B52F1-7696-4F28-9C5A-05D4371FD50C}"/>
              </a:ext>
            </a:extLst>
          </p:cNvPr>
          <p:cNvPicPr>
            <a:picLocks noChangeAspect="1"/>
          </p:cNvPicPr>
          <p:nvPr/>
        </p:nvPicPr>
        <p:blipFill>
          <a:blip cstate="print"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73004" y="626400"/>
            <a:ext cx="1679107" cy="16036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001271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4CB798-873D-42F6-AE65-98D8318BF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9" name="Объект 28">
            <a:extLst>
              <a:ext uri="{FF2B5EF4-FFF2-40B4-BE49-F238E27FC236}">
                <a16:creationId xmlns:a16="http://schemas.microsoft.com/office/drawing/2014/main" id="{119A6A21-EA85-412D-9EDF-1F56F868B3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6143" y="1825625"/>
            <a:ext cx="3079714" cy="4351338"/>
          </a:xfr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60DA25D-FA95-4E1B-841C-D19B0D0B2C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Picture 15">
            <a:extLst>
              <a:ext uri="{FF2B5EF4-FFF2-40B4-BE49-F238E27FC236}">
                <a16:creationId xmlns:a16="http://schemas.microsoft.com/office/drawing/2014/main" id="{4B42EF94-4014-4D49-AE2C-D82AD2EC9EA3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0" y="50801"/>
            <a:ext cx="3050972" cy="423199"/>
          </a:xfrm>
          <a:prstGeom prst="rect">
            <a:avLst/>
          </a:prstGeom>
        </p:spPr>
      </p:pic>
      <p:pic>
        <p:nvPicPr>
          <p:cNvPr id="8" name="Picture 15">
            <a:extLst>
              <a:ext uri="{FF2B5EF4-FFF2-40B4-BE49-F238E27FC236}">
                <a16:creationId xmlns:a16="http://schemas.microsoft.com/office/drawing/2014/main" id="{33C6B0A3-9914-47F7-8D65-F818CBEFAA4E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3050972" y="54043"/>
            <a:ext cx="3050972" cy="423199"/>
          </a:xfrm>
          <a:prstGeom prst="rect">
            <a:avLst/>
          </a:prstGeom>
        </p:spPr>
      </p:pic>
      <p:pic>
        <p:nvPicPr>
          <p:cNvPr id="9" name="Picture 15">
            <a:extLst>
              <a:ext uri="{FF2B5EF4-FFF2-40B4-BE49-F238E27FC236}">
                <a16:creationId xmlns:a16="http://schemas.microsoft.com/office/drawing/2014/main" id="{AB286DF1-D890-4797-B204-C9081049BA40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6101944" y="57285"/>
            <a:ext cx="3050972" cy="423199"/>
          </a:xfrm>
          <a:prstGeom prst="rect">
            <a:avLst/>
          </a:prstGeom>
        </p:spPr>
      </p:pic>
      <p:pic>
        <p:nvPicPr>
          <p:cNvPr id="10" name="Picture 15">
            <a:extLst>
              <a:ext uri="{FF2B5EF4-FFF2-40B4-BE49-F238E27FC236}">
                <a16:creationId xmlns:a16="http://schemas.microsoft.com/office/drawing/2014/main" id="{6051E921-7A08-4349-9F42-9A79D34150F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9135084" y="50801"/>
            <a:ext cx="3050972" cy="423199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6558D6BB-5095-4EFA-BC0B-3FFA3539E95C}"/>
              </a:ext>
            </a:extLst>
          </p:cNvPr>
          <p:cNvSpPr txBox="1"/>
          <p:nvPr/>
        </p:nvSpPr>
        <p:spPr>
          <a:xfrm>
            <a:off x="989803" y="952014"/>
            <a:ext cx="3387789" cy="29546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2400" spc="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</a:t>
            </a:r>
            <a:r>
              <a:rPr lang="kk-KZ" sz="240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асқа мемлекеттік органдар тарапынан және </a:t>
            </a:r>
          </a:p>
          <a:p>
            <a:r>
              <a:rPr lang="kk-KZ" sz="240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Ішкі істер департаменті  мониторингі бойынша айыппұл санкциялар болған жоқ</a:t>
            </a:r>
          </a:p>
          <a:p>
            <a:r>
              <a:rPr lang="kk-KZ" sz="18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dirty="0"/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2A8B52F1-7696-4F28-9C5A-05D4371FD50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0873" y="626400"/>
            <a:ext cx="1231238" cy="10642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F61532AB-3169-4CCB-BF0A-69CA846175C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6522" y="681037"/>
            <a:ext cx="5414462" cy="5811838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17FF042E-2788-4874-AC4B-E2D813CE424A}"/>
              </a:ext>
            </a:extLst>
          </p:cNvPr>
          <p:cNvSpPr txBox="1"/>
          <p:nvPr/>
        </p:nvSpPr>
        <p:spPr>
          <a:xfrm>
            <a:off x="881520" y="4135839"/>
            <a:ext cx="360435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учаскелік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инспектордан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анықтама</a:t>
            </a:r>
            <a:endParaRPr lang="ru-RU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трелка: влево 15">
            <a:extLst>
              <a:ext uri="{FF2B5EF4-FFF2-40B4-BE49-F238E27FC236}">
                <a16:creationId xmlns:a16="http://schemas.microsoft.com/office/drawing/2014/main" id="{3E1FAB1B-D223-41AA-A613-F344A1A57C72}"/>
              </a:ext>
            </a:extLst>
          </p:cNvPr>
          <p:cNvSpPr/>
          <p:nvPr/>
        </p:nvSpPr>
        <p:spPr>
          <a:xfrm rot="10800000">
            <a:off x="4096994" y="4897444"/>
            <a:ext cx="848029" cy="227348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6855767"/>
      </p:ext>
    </p:extLst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4CB798-873D-42F6-AE65-98D8318BF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3" name="Объект 12">
            <a:extLst>
              <a:ext uri="{FF2B5EF4-FFF2-40B4-BE49-F238E27FC236}">
                <a16:creationId xmlns:a16="http://schemas.microsoft.com/office/drawing/2014/main" id="{93593825-C802-4117-BDF7-127B0D46132C}"/>
              </a:ext>
            </a:extLst>
          </p:cNvPr>
          <p:cNvPicPr>
            <a:picLocks noChangeAspect="1" noGrp="1"/>
          </p:cNvPicPr>
          <p:nvPr>
            <p:ph idx="1"/>
          </p:nvPr>
        </p:nvPicPr>
        <p:blipFill>
          <a:blip cstate="hq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6143" y="1825625"/>
            <a:ext cx="3079714" cy="4351338"/>
          </a:xfr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60DA25D-FA95-4E1B-841C-D19B0D0B2C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74CB297F-3E52-4861-B148-5DCCA98D9493}"/>
              </a:ext>
            </a:extLst>
          </p:cNvPr>
          <p:cNvPicPr>
            <a:picLocks noChangeAspect="1"/>
          </p:cNvPicPr>
          <p:nvPr/>
        </p:nvPicPr>
        <p:blipFill>
          <a:blip cstate="print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6268" y="626401"/>
            <a:ext cx="1371823" cy="1199224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15">
            <a:extLst>
              <a:ext uri="{FF2B5EF4-FFF2-40B4-BE49-F238E27FC236}">
                <a16:creationId xmlns:a16="http://schemas.microsoft.com/office/drawing/2014/main" id="{4B42EF94-4014-4D49-AE2C-D82AD2EC9EA3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0" y="50801"/>
            <a:ext cx="3050972" cy="423199"/>
          </a:xfrm>
          <a:prstGeom prst="rect">
            <a:avLst/>
          </a:prstGeom>
        </p:spPr>
      </p:pic>
      <p:pic>
        <p:nvPicPr>
          <p:cNvPr id="8" name="Picture 15">
            <a:extLst>
              <a:ext uri="{FF2B5EF4-FFF2-40B4-BE49-F238E27FC236}">
                <a16:creationId xmlns:a16="http://schemas.microsoft.com/office/drawing/2014/main" id="{33C6B0A3-9914-47F7-8D65-F818CBEFAA4E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3050972" y="54043"/>
            <a:ext cx="3050972" cy="423199"/>
          </a:xfrm>
          <a:prstGeom prst="rect">
            <a:avLst/>
          </a:prstGeom>
        </p:spPr>
      </p:pic>
      <p:pic>
        <p:nvPicPr>
          <p:cNvPr id="9" name="Picture 15">
            <a:extLst>
              <a:ext uri="{FF2B5EF4-FFF2-40B4-BE49-F238E27FC236}">
                <a16:creationId xmlns:a16="http://schemas.microsoft.com/office/drawing/2014/main" id="{AB286DF1-D890-4797-B204-C9081049BA40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6101944" y="57285"/>
            <a:ext cx="3050972" cy="423199"/>
          </a:xfrm>
          <a:prstGeom prst="rect">
            <a:avLst/>
          </a:prstGeom>
        </p:spPr>
      </p:pic>
      <p:pic>
        <p:nvPicPr>
          <p:cNvPr id="10" name="Picture 15">
            <a:extLst>
              <a:ext uri="{FF2B5EF4-FFF2-40B4-BE49-F238E27FC236}">
                <a16:creationId xmlns:a16="http://schemas.microsoft.com/office/drawing/2014/main" id="{6051E921-7A08-4349-9F42-9A79D34150F2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9135084" y="50801"/>
            <a:ext cx="3050972" cy="42319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0794219-7E06-45A0-9593-87A1FC912D7F}"/>
              </a:ext>
            </a:extLst>
          </p:cNvPr>
          <p:cNvSpPr txBox="1"/>
          <p:nvPr/>
        </p:nvSpPr>
        <p:spPr>
          <a:xfrm>
            <a:off x="1063690" y="755936"/>
            <a:ext cx="944257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b="1" dirty="0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ТЕРРОРИЗМГЕ ЖӘНЕ ЭКСТРЕМИЗМГЕ ҚАРСЫ ІС-ҚИМЫЛ ЖӨНІНДЕГІ  </a:t>
            </a:r>
            <a:r>
              <a:rPr b="1" dirty="0" lang="ru-RU" sz="2000">
                <a:solidFill>
                  <a:srgbClr val="FF000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ПАСПОРТЫ </a:t>
            </a:r>
            <a:r>
              <a:rPr b="1" dirty="0" err="1" lang="ru-RU" sz="2000">
                <a:solidFill>
                  <a:srgbClr val="FF000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және</a:t>
            </a:r>
            <a:r>
              <a:rPr b="1" dirty="0" lang="ru-RU" sz="2000">
                <a:solidFill>
                  <a:srgbClr val="FF000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b="1" dirty="0" err="1" lang="ru-RU" sz="2000">
                <a:solidFill>
                  <a:srgbClr val="FF000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Жаднамасы</a:t>
            </a:r>
            <a:r>
              <a:rPr b="1" dirty="0" lang="ru-RU" sz="2000">
                <a:solidFill>
                  <a:srgbClr val="FF000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 (стенд)</a:t>
            </a:r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14EA9DFE-7FE7-423D-B1AE-50FE1C96E3EE}"/>
              </a:ext>
            </a:extLst>
          </p:cNvPr>
          <p:cNvPicPr>
            <a:picLocks noChangeAspect="1"/>
          </p:cNvPicPr>
          <p:nvPr/>
        </p:nvPicPr>
        <p:blipFill rotWithShape="1">
          <a:blip cstate="hqprint"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"/>
          <a:stretch/>
        </p:blipFill>
        <p:spPr>
          <a:xfrm>
            <a:off x="6979298" y="1772204"/>
            <a:ext cx="4208106" cy="4351339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73FEE4DF-136D-4A0D-9AF3-8413A752142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34127" y="1744109"/>
            <a:ext cx="5783914" cy="4618858"/>
          </a:xfrm>
          <a:prstGeom prst="rect">
            <a:avLst/>
          </a:prstGeom>
        </p:spPr>
      </p:pic>
      <p:sp>
        <p:nvSpPr>
          <p:cNvPr id="20" name="Стрелка: влево 19">
            <a:extLst>
              <a:ext uri="{FF2B5EF4-FFF2-40B4-BE49-F238E27FC236}">
                <a16:creationId xmlns:a16="http://schemas.microsoft.com/office/drawing/2014/main" id="{2A89B844-F077-4F56-8D87-2AD21F7FFD3D}"/>
              </a:ext>
            </a:extLst>
          </p:cNvPr>
          <p:cNvSpPr/>
          <p:nvPr/>
        </p:nvSpPr>
        <p:spPr>
          <a:xfrm>
            <a:off x="10921362" y="3421633"/>
            <a:ext cx="978408" cy="484632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63086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4CB798-873D-42F6-AE65-98D8318BF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3E4D7CC-766F-48C5-B655-150E99F3D3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60DA25D-FA95-4E1B-841C-D19B0D0B2C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74CB297F-3E52-4861-B148-5DCCA98D949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4333" y="766342"/>
            <a:ext cx="1741446" cy="1547633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15">
            <a:extLst>
              <a:ext uri="{FF2B5EF4-FFF2-40B4-BE49-F238E27FC236}">
                <a16:creationId xmlns:a16="http://schemas.microsoft.com/office/drawing/2014/main" id="{4B42EF94-4014-4D49-AE2C-D82AD2EC9EA3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0" y="50801"/>
            <a:ext cx="3050972" cy="423199"/>
          </a:xfrm>
          <a:prstGeom prst="rect">
            <a:avLst/>
          </a:prstGeom>
        </p:spPr>
      </p:pic>
      <p:pic>
        <p:nvPicPr>
          <p:cNvPr id="8" name="Picture 15">
            <a:extLst>
              <a:ext uri="{FF2B5EF4-FFF2-40B4-BE49-F238E27FC236}">
                <a16:creationId xmlns:a16="http://schemas.microsoft.com/office/drawing/2014/main" id="{33C6B0A3-9914-47F7-8D65-F818CBEFAA4E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3050972" y="54043"/>
            <a:ext cx="3050972" cy="423199"/>
          </a:xfrm>
          <a:prstGeom prst="rect">
            <a:avLst/>
          </a:prstGeom>
        </p:spPr>
      </p:pic>
      <p:pic>
        <p:nvPicPr>
          <p:cNvPr id="9" name="Picture 15">
            <a:extLst>
              <a:ext uri="{FF2B5EF4-FFF2-40B4-BE49-F238E27FC236}">
                <a16:creationId xmlns:a16="http://schemas.microsoft.com/office/drawing/2014/main" id="{AB286DF1-D890-4797-B204-C9081049BA40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6101944" y="57285"/>
            <a:ext cx="3050972" cy="423199"/>
          </a:xfrm>
          <a:prstGeom prst="rect">
            <a:avLst/>
          </a:prstGeom>
        </p:spPr>
      </p:pic>
      <p:pic>
        <p:nvPicPr>
          <p:cNvPr id="10" name="Picture 15">
            <a:extLst>
              <a:ext uri="{FF2B5EF4-FFF2-40B4-BE49-F238E27FC236}">
                <a16:creationId xmlns:a16="http://schemas.microsoft.com/office/drawing/2014/main" id="{6051E921-7A08-4349-9F42-9A79D34150F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9135084" y="50801"/>
            <a:ext cx="3050972" cy="42319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B7B39163-5309-4060-98E1-FB30751A7666}"/>
              </a:ext>
            </a:extLst>
          </p:cNvPr>
          <p:cNvSpPr txBox="1"/>
          <p:nvPr/>
        </p:nvSpPr>
        <p:spPr>
          <a:xfrm>
            <a:off x="765110" y="755936"/>
            <a:ext cx="892939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ТЕРРОРИЗМГЕ ЖӘНЕ ЭКСТРЕМИЗМГЕ ҚАРСЫ ІС-ҚИМЫЛ ЖӨНІНДЕГІ ЖҰМЫС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ЖОСПАРЫ</a:t>
            </a: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A4479D5F-29B6-4D39-BB0D-6575604BF88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07250" y="1586933"/>
            <a:ext cx="3756636" cy="4905171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A1A7CBEF-878A-4A5E-BED5-63C1CCAC5DA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29808" y="1586933"/>
            <a:ext cx="4022558" cy="4590030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A87A2402-6B8B-4D2D-8242-A8D06D0B98E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557971" y="3992927"/>
            <a:ext cx="1795829" cy="2098731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8814C198-0AD9-49A6-A207-5AA3215034A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694506" y="2524692"/>
            <a:ext cx="1659294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2643703"/>
      </p:ext>
    </p:extLst>
  </p:cSld>
  <p:clrMapOvr>
    <a:masterClrMapping/>
  </p:clrMapOvr>
</p:sld>
</file>

<file path=ppt/slides/slide1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4CB798-873D-42F6-AE65-98D8318BF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3E4D7CC-766F-48C5-B655-150E99F3D3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60DA25D-FA95-4E1B-841C-D19B0D0B2C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74CB297F-3E52-4861-B148-5DCCA98D9493}"/>
              </a:ext>
            </a:extLst>
          </p:cNvPr>
          <p:cNvPicPr>
            <a:picLocks noChangeAspect="1"/>
          </p:cNvPicPr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3592" y="608937"/>
            <a:ext cx="1508604" cy="1396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15">
            <a:extLst>
              <a:ext uri="{FF2B5EF4-FFF2-40B4-BE49-F238E27FC236}">
                <a16:creationId xmlns:a16="http://schemas.microsoft.com/office/drawing/2014/main" id="{4B42EF94-4014-4D49-AE2C-D82AD2EC9EA3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0" y="50801"/>
            <a:ext cx="3050972" cy="423199"/>
          </a:xfrm>
          <a:prstGeom prst="rect">
            <a:avLst/>
          </a:prstGeom>
        </p:spPr>
      </p:pic>
      <p:pic>
        <p:nvPicPr>
          <p:cNvPr id="8" name="Picture 15">
            <a:extLst>
              <a:ext uri="{FF2B5EF4-FFF2-40B4-BE49-F238E27FC236}">
                <a16:creationId xmlns:a16="http://schemas.microsoft.com/office/drawing/2014/main" id="{33C6B0A3-9914-47F7-8D65-F818CBEFAA4E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3050972" y="54043"/>
            <a:ext cx="3050972" cy="423199"/>
          </a:xfrm>
          <a:prstGeom prst="rect">
            <a:avLst/>
          </a:prstGeom>
        </p:spPr>
      </p:pic>
      <p:pic>
        <p:nvPicPr>
          <p:cNvPr id="9" name="Picture 15">
            <a:extLst>
              <a:ext uri="{FF2B5EF4-FFF2-40B4-BE49-F238E27FC236}">
                <a16:creationId xmlns:a16="http://schemas.microsoft.com/office/drawing/2014/main" id="{AB286DF1-D890-4797-B204-C9081049BA40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6101944" y="57285"/>
            <a:ext cx="3050972" cy="423199"/>
          </a:xfrm>
          <a:prstGeom prst="rect">
            <a:avLst/>
          </a:prstGeom>
        </p:spPr>
      </p:pic>
      <p:pic>
        <p:nvPicPr>
          <p:cNvPr id="10" name="Picture 15">
            <a:extLst>
              <a:ext uri="{FF2B5EF4-FFF2-40B4-BE49-F238E27FC236}">
                <a16:creationId xmlns:a16="http://schemas.microsoft.com/office/drawing/2014/main" id="{6051E921-7A08-4349-9F42-9A79D34150F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9135084" y="50801"/>
            <a:ext cx="3050972" cy="423199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E5DDAB9F-E333-4C6B-A4B6-90ACEE94189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57900" y="2139949"/>
            <a:ext cx="3100921" cy="4037013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B4FABCD5-9B50-4E83-A6EF-2875C369F1E7}"/>
              </a:ext>
            </a:extLst>
          </p:cNvPr>
          <p:cNvSpPr txBox="1"/>
          <p:nvPr/>
        </p:nvSpPr>
        <p:spPr>
          <a:xfrm>
            <a:off x="838200" y="704740"/>
            <a:ext cx="90176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b="1" dirty="0" lang="ru-RU" spc="10" sz="2400">
                <a:solidFill>
                  <a:srgbClr val="0070C0"/>
                </a:solidFill>
                <a:latin charset="0" panose="02020603050405020304" pitchFamily="18" typeface="Times New Roman"/>
                <a:ea charset="0" panose="02020603050405020304" pitchFamily="18" typeface="Times New Roman"/>
              </a:rPr>
              <a:t>    </a:t>
            </a:r>
            <a:r>
              <a:rPr b="1" dirty="0" err="1" lang="ru-RU" spc="10" sz="2400">
                <a:solidFill>
                  <a:srgbClr val="0070C0"/>
                </a:solidFill>
                <a:latin charset="0" panose="02020603050405020304" pitchFamily="18" typeface="Times New Roman"/>
                <a:ea charset="0" panose="02020603050405020304" pitchFamily="18" typeface="Times New Roman"/>
              </a:rPr>
              <a:t>К</a:t>
            </a:r>
            <a:r>
              <a:rPr b="1" dirty="0" err="1" lang="ru-RU" spc="10" sz="2400">
                <a:solidFill>
                  <a:srgbClr val="0070C0"/>
                </a:solidFill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үзет</a:t>
            </a:r>
            <a:r>
              <a:rPr b="1" dirty="0" lang="ru-RU" spc="10" sz="2400">
                <a:solidFill>
                  <a:srgbClr val="0070C0"/>
                </a:solidFill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 </a:t>
            </a:r>
            <a:r>
              <a:rPr b="1" dirty="0" err="1" lang="ru-RU" spc="10" sz="2400">
                <a:solidFill>
                  <a:srgbClr val="0070C0"/>
                </a:solidFill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қызметі</a:t>
            </a:r>
            <a:r>
              <a:rPr b="1" dirty="0" lang="ru-RU" spc="10" sz="2400">
                <a:solidFill>
                  <a:srgbClr val="0070C0"/>
                </a:solidFill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 </a:t>
            </a:r>
            <a:r>
              <a:rPr b="1" dirty="0" err="1" lang="ru-RU" spc="10" sz="2400">
                <a:solidFill>
                  <a:srgbClr val="0070C0"/>
                </a:solidFill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субъектілерінің</a:t>
            </a:r>
            <a:r>
              <a:rPr b="1" dirty="0" lang="ru-RU" spc="10" sz="2400">
                <a:solidFill>
                  <a:srgbClr val="0070C0"/>
                </a:solidFill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 </a:t>
            </a:r>
            <a:r>
              <a:rPr b="1" dirty="0" err="1" lang="ru-RU" spc="10" sz="2400">
                <a:solidFill>
                  <a:srgbClr val="0070C0"/>
                </a:solidFill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болуы</a:t>
            </a:r>
            <a:r>
              <a:rPr b="1" dirty="0" lang="ru-RU" spc="10" sz="2400">
                <a:solidFill>
                  <a:srgbClr val="0070C0"/>
                </a:solidFill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: </a:t>
            </a:r>
            <a:r>
              <a:rPr b="1" dirty="0" err="1" lang="ru-RU" spc="10" sz="2400">
                <a:solidFill>
                  <a:srgbClr val="0070C0"/>
                </a:solidFill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күзетшілер</a:t>
            </a:r>
            <a:r>
              <a:rPr b="1" dirty="0" lang="ru-RU" spc="10" sz="2400">
                <a:solidFill>
                  <a:srgbClr val="0070C0"/>
                </a:solidFill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, </a:t>
            </a:r>
            <a:r>
              <a:rPr b="1" dirty="0" err="1" lang="ru-RU" spc="10" sz="2400">
                <a:solidFill>
                  <a:srgbClr val="0070C0"/>
                </a:solidFill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вахтерлер</a:t>
            </a:r>
            <a:endParaRPr b="1" dirty="0" lang="ru-RU" sz="2400">
              <a:solidFill>
                <a:srgbClr val="0070C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6249E54-EE81-45C2-A90F-205DB686C7FF}"/>
              </a:ext>
            </a:extLst>
          </p:cNvPr>
          <p:cNvSpPr txBox="1"/>
          <p:nvPr/>
        </p:nvSpPr>
        <p:spPr>
          <a:xfrm>
            <a:off x="1082883" y="1106922"/>
            <a:ext cx="7275017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dirty="0" err="1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Жұмыс</a:t>
            </a:r>
            <a:r>
              <a:rPr dirty="0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күнінің</a:t>
            </a:r>
            <a:r>
              <a:rPr dirty="0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соңында</a:t>
            </a:r>
            <a:r>
              <a:rPr dirty="0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білім</a:t>
            </a:r>
            <a:r>
              <a:rPr dirty="0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 беру </a:t>
            </a:r>
            <a:r>
              <a:rPr dirty="0" err="1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ұйымының</a:t>
            </a:r>
            <a:r>
              <a:rPr dirty="0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бейнебақылау</a:t>
            </a:r>
            <a:r>
              <a:rPr dirty="0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және</a:t>
            </a:r>
            <a:r>
              <a:rPr dirty="0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объектіні</a:t>
            </a:r>
            <a:r>
              <a:rPr dirty="0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күзетуді</a:t>
            </a:r>
            <a:r>
              <a:rPr dirty="0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бақылау</a:t>
            </a:r>
            <a:r>
              <a:rPr dirty="0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бойынша</a:t>
            </a:r>
            <a:r>
              <a:rPr dirty="0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ауысым</a:t>
            </a:r>
            <a:r>
              <a:rPr dirty="0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бекітілген</a:t>
            </a:r>
            <a:r>
              <a:rPr dirty="0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кестеге</a:t>
            </a:r>
            <a:r>
              <a:rPr dirty="0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сәйкес</a:t>
            </a:r>
            <a:r>
              <a:rPr dirty="0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жұмыс</a:t>
            </a:r>
            <a:r>
              <a:rPr dirty="0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істейтін</a:t>
            </a:r>
            <a:r>
              <a:rPr dirty="0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, </a:t>
            </a:r>
            <a:r>
              <a:rPr dirty="0" err="1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өрт</a:t>
            </a:r>
            <a:r>
              <a:rPr dirty="0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қауіпсіздігі</a:t>
            </a:r>
            <a:r>
              <a:rPr dirty="0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бойынша</a:t>
            </a:r>
            <a:r>
              <a:rPr dirty="0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арнайы</a:t>
            </a:r>
            <a:r>
              <a:rPr dirty="0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курстардан</a:t>
            </a:r>
            <a:r>
              <a:rPr dirty="0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өткен</a:t>
            </a:r>
            <a:r>
              <a:rPr dirty="0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және</a:t>
            </a:r>
            <a:r>
              <a:rPr dirty="0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антитеррористік</a:t>
            </a:r>
            <a:r>
              <a:rPr dirty="0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даярлық</a:t>
            </a:r>
            <a:r>
              <a:rPr dirty="0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бойынша</a:t>
            </a:r>
            <a:r>
              <a:rPr dirty="0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нұсқау</a:t>
            </a:r>
            <a:r>
              <a:rPr dirty="0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алған</a:t>
            </a:r>
            <a:r>
              <a:rPr dirty="0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үш</a:t>
            </a:r>
            <a:r>
              <a:rPr dirty="0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күзетшіге</a:t>
            </a:r>
            <a:r>
              <a:rPr dirty="0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беріледі</a:t>
            </a:r>
            <a:endParaRPr dirty="0" lang="ru-RU" sz="2000">
              <a:latin charset="0" panose="02020603050405020304" pitchFamily="18" typeface="Times New Roman"/>
              <a:cs charset="0" panose="02020603050405020304" pitchFamily="18" typeface="Times New Roman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9548FB8-11C9-4711-81B3-DB9CC8799F81}"/>
              </a:ext>
            </a:extLst>
          </p:cNvPr>
          <p:cNvSpPr txBox="1"/>
          <p:nvPr/>
        </p:nvSpPr>
        <p:spPr>
          <a:xfrm>
            <a:off x="838200" y="5398025"/>
            <a:ext cx="741468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dirty="0" err="1" lang="ru-RU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Жұмыс</a:t>
            </a:r>
            <a:r>
              <a:rPr dirty="0" lang="ru-RU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орындарында</a:t>
            </a:r>
            <a:r>
              <a:rPr dirty="0" lang="ru-RU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 телефон, </a:t>
            </a:r>
            <a:r>
              <a:rPr dirty="0" err="1" lang="ru-RU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бейнебақылау</a:t>
            </a:r>
            <a:r>
              <a:rPr dirty="0" lang="ru-RU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камераларының</a:t>
            </a:r>
            <a:r>
              <a:rPr dirty="0" lang="ru-RU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 мониторы </a:t>
            </a:r>
            <a:r>
              <a:rPr dirty="0" err="1" lang="ru-RU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және</a:t>
            </a:r>
            <a:r>
              <a:rPr dirty="0" lang="ru-RU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төтенше</a:t>
            </a:r>
            <a:r>
              <a:rPr dirty="0" lang="ru-RU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жағдай</a:t>
            </a:r>
            <a:r>
              <a:rPr dirty="0" lang="ru-RU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кезіндегі</a:t>
            </a:r>
            <a:r>
              <a:rPr dirty="0" lang="ru-RU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байланыс</a:t>
            </a:r>
            <a:r>
              <a:rPr dirty="0" lang="ru-RU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телефондарының</a:t>
            </a:r>
            <a:r>
              <a:rPr dirty="0" lang="ru-RU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тізімі</a:t>
            </a:r>
            <a:r>
              <a:rPr dirty="0" lang="ru-RU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орнатылған</a:t>
            </a:r>
            <a:r>
              <a:rPr dirty="0" lang="ru-RU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. </a:t>
            </a:r>
            <a:r>
              <a:rPr dirty="0" err="1" lang="ru-RU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күзетшілердің</a:t>
            </a:r>
            <a:r>
              <a:rPr dirty="0" lang="ru-RU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орташа</a:t>
            </a:r>
            <a:r>
              <a:rPr dirty="0" lang="ru-RU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 жасы-45 </a:t>
            </a:r>
            <a:r>
              <a:rPr dirty="0" err="1" lang="ru-RU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жыл</a:t>
            </a:r>
            <a:endParaRPr dirty="0" lang="ru-RU">
              <a:solidFill>
                <a:srgbClr val="0070C0"/>
              </a:solidFill>
              <a:latin charset="0" panose="02020603050405020304" pitchFamily="18" typeface="Times New Roman"/>
              <a:cs charset="0" panose="02020603050405020304" pitchFamily="18" typeface="Times New Roman"/>
            </a:endParaRPr>
          </a:p>
        </p:txBody>
      </p:sp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A45E8B77-CD6B-4350-BB74-5CAD4BFA747E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32"/>
          <a:stretch/>
        </p:blipFill>
        <p:spPr>
          <a:xfrm>
            <a:off x="5794310" y="2873075"/>
            <a:ext cx="2307716" cy="2466614"/>
          </a:xfrm>
          <a:prstGeom prst="rect">
            <a:avLst/>
          </a:prstGeom>
        </p:spPr>
      </p:pic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2019FA96-2D5C-485D-88DE-EA169740C85A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b="18" t="86"/>
          <a:stretch/>
        </p:blipFill>
        <p:spPr>
          <a:xfrm>
            <a:off x="1082883" y="2873075"/>
            <a:ext cx="2145509" cy="2466614"/>
          </a:xfrm>
          <a:prstGeom prst="rect">
            <a:avLst/>
          </a:prstGeom>
        </p:spPr>
      </p:pic>
      <p:pic>
        <p:nvPicPr>
          <p:cNvPr id="23" name="Рисунок 22">
            <a:extLst>
              <a:ext uri="{FF2B5EF4-FFF2-40B4-BE49-F238E27FC236}">
                <a16:creationId xmlns:a16="http://schemas.microsoft.com/office/drawing/2014/main" id="{020E6383-2F22-40F2-9164-5E02662EB36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24250" y="2873076"/>
            <a:ext cx="2145509" cy="2466614"/>
          </a:xfrm>
          <a:prstGeom prst="rect">
            <a:avLst/>
          </a:prstGeom>
        </p:spPr>
      </p:pic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5AA381F2-19BB-4C4D-A4C6-00D90BAE10D6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b="12" l="143" t="29"/>
          <a:stretch/>
        </p:blipFill>
        <p:spPr>
          <a:xfrm>
            <a:off x="8602583" y="1301342"/>
            <a:ext cx="1306842" cy="1123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4694990"/>
      </p:ext>
    </p:extLst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4CB798-873D-42F6-AE65-98D8318BF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3E4D7CC-766F-48C5-B655-150E99F3D3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60DA25D-FA95-4E1B-841C-D19B0D0B2C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74CB297F-3E52-4861-B148-5DCCA98D9493}"/>
              </a:ext>
            </a:extLst>
          </p:cNvPr>
          <p:cNvPicPr>
            <a:picLocks noChangeAspect="1"/>
          </p:cNvPicPr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6203" y="575604"/>
            <a:ext cx="1301537" cy="1250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15">
            <a:extLst>
              <a:ext uri="{FF2B5EF4-FFF2-40B4-BE49-F238E27FC236}">
                <a16:creationId xmlns:a16="http://schemas.microsoft.com/office/drawing/2014/main" id="{4B42EF94-4014-4D49-AE2C-D82AD2EC9EA3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0" y="50801"/>
            <a:ext cx="3050972" cy="423199"/>
          </a:xfrm>
          <a:prstGeom prst="rect">
            <a:avLst/>
          </a:prstGeom>
        </p:spPr>
      </p:pic>
      <p:pic>
        <p:nvPicPr>
          <p:cNvPr id="8" name="Picture 15">
            <a:extLst>
              <a:ext uri="{FF2B5EF4-FFF2-40B4-BE49-F238E27FC236}">
                <a16:creationId xmlns:a16="http://schemas.microsoft.com/office/drawing/2014/main" id="{33C6B0A3-9914-47F7-8D65-F818CBEFAA4E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3050972" y="54043"/>
            <a:ext cx="3050972" cy="423199"/>
          </a:xfrm>
          <a:prstGeom prst="rect">
            <a:avLst/>
          </a:prstGeom>
        </p:spPr>
      </p:pic>
      <p:pic>
        <p:nvPicPr>
          <p:cNvPr id="9" name="Picture 15">
            <a:extLst>
              <a:ext uri="{FF2B5EF4-FFF2-40B4-BE49-F238E27FC236}">
                <a16:creationId xmlns:a16="http://schemas.microsoft.com/office/drawing/2014/main" id="{AB286DF1-D890-4797-B204-C9081049BA40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6101944" y="57285"/>
            <a:ext cx="3050972" cy="423199"/>
          </a:xfrm>
          <a:prstGeom prst="rect">
            <a:avLst/>
          </a:prstGeom>
        </p:spPr>
      </p:pic>
      <p:pic>
        <p:nvPicPr>
          <p:cNvPr id="10" name="Picture 15">
            <a:extLst>
              <a:ext uri="{FF2B5EF4-FFF2-40B4-BE49-F238E27FC236}">
                <a16:creationId xmlns:a16="http://schemas.microsoft.com/office/drawing/2014/main" id="{6051E921-7A08-4349-9F42-9A79D34150F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9135084" y="50801"/>
            <a:ext cx="3050972" cy="42319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7195412-BDCE-4848-9C49-27E5550F2A3F}"/>
              </a:ext>
            </a:extLst>
          </p:cNvPr>
          <p:cNvSpPr txBox="1"/>
          <p:nvPr/>
        </p:nvSpPr>
        <p:spPr>
          <a:xfrm>
            <a:off x="838200" y="681037"/>
            <a:ext cx="90176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b="1" dirty="0" lang="ru-RU" spc="10" sz="2400">
                <a:solidFill>
                  <a:srgbClr val="0070C0"/>
                </a:solidFill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5</a:t>
            </a:r>
            <a:r>
              <a:rPr b="1" dirty="0" lang="ru-RU" spc="10" sz="2000">
                <a:solidFill>
                  <a:srgbClr val="0070C0"/>
                </a:solidFill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. </a:t>
            </a:r>
            <a:r>
              <a:rPr b="1" dirty="0" err="1" lang="ru-RU" spc="10" sz="2000">
                <a:solidFill>
                  <a:srgbClr val="0070C0"/>
                </a:solidFill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Білім</a:t>
            </a:r>
            <a:r>
              <a:rPr b="1" dirty="0" lang="ru-RU" spc="10" sz="2000">
                <a:solidFill>
                  <a:srgbClr val="0070C0"/>
                </a:solidFill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 беру </a:t>
            </a:r>
            <a:r>
              <a:rPr b="1" dirty="0" err="1" lang="ru-RU" spc="10" sz="2000">
                <a:solidFill>
                  <a:srgbClr val="0070C0"/>
                </a:solidFill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ұйымының</a:t>
            </a:r>
            <a:r>
              <a:rPr b="1" dirty="0" lang="ru-RU" spc="10" sz="2000">
                <a:solidFill>
                  <a:srgbClr val="0070C0"/>
                </a:solidFill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 </a:t>
            </a:r>
            <a:r>
              <a:rPr b="1" dirty="0" err="1" lang="ru-RU" spc="10" sz="2000">
                <a:solidFill>
                  <a:srgbClr val="0070C0"/>
                </a:solidFill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ғимаратына</a:t>
            </a:r>
            <a:r>
              <a:rPr b="1" dirty="0" lang="ru-RU" spc="10" sz="2000">
                <a:solidFill>
                  <a:srgbClr val="0070C0"/>
                </a:solidFill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 </a:t>
            </a:r>
            <a:r>
              <a:rPr b="1" dirty="0" err="1" lang="ru-RU" spc="10" sz="2000">
                <a:solidFill>
                  <a:srgbClr val="0070C0"/>
                </a:solidFill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кіруді</a:t>
            </a:r>
            <a:r>
              <a:rPr b="1" dirty="0" lang="ru-RU" spc="10" sz="2000">
                <a:solidFill>
                  <a:srgbClr val="0070C0"/>
                </a:solidFill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 </a:t>
            </a:r>
            <a:r>
              <a:rPr b="1" dirty="0" err="1" lang="ru-RU" spc="10" sz="2000">
                <a:solidFill>
                  <a:srgbClr val="0070C0"/>
                </a:solidFill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бақылауды</a:t>
            </a:r>
            <a:r>
              <a:rPr b="1" dirty="0" lang="ru-RU" spc="10" sz="2000">
                <a:solidFill>
                  <a:srgbClr val="0070C0"/>
                </a:solidFill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 </a:t>
            </a:r>
            <a:r>
              <a:rPr b="1" dirty="0" err="1" lang="ru-RU" spc="10" sz="2000">
                <a:solidFill>
                  <a:srgbClr val="0070C0"/>
                </a:solidFill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ұйымдастыру</a:t>
            </a:r>
            <a:endParaRPr b="1" dirty="0" lang="ru-RU" sz="2000">
              <a:solidFill>
                <a:srgbClr val="0070C0"/>
              </a:solidFill>
            </a:endParaRPr>
          </a:p>
        </p:txBody>
      </p:sp>
      <p:pic>
        <p:nvPicPr>
          <p:cNvPr id="26" name="Рисунок 25">
            <a:extLst>
              <a:ext uri="{FF2B5EF4-FFF2-40B4-BE49-F238E27FC236}">
                <a16:creationId xmlns:a16="http://schemas.microsoft.com/office/drawing/2014/main" id="{C781B5A1-AB0F-436C-85A2-044A72B4A0C7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146"/>
          <a:stretch/>
        </p:blipFill>
        <p:spPr>
          <a:xfrm>
            <a:off x="1878011" y="1277639"/>
            <a:ext cx="6006520" cy="2163418"/>
          </a:xfrm>
          <a:prstGeom prst="rect">
            <a:avLst/>
          </a:prstGeom>
        </p:spPr>
      </p:pic>
      <p:pic>
        <p:nvPicPr>
          <p:cNvPr id="28" name="Рисунок 27">
            <a:extLst>
              <a:ext uri="{FF2B5EF4-FFF2-40B4-BE49-F238E27FC236}">
                <a16:creationId xmlns:a16="http://schemas.microsoft.com/office/drawing/2014/main" id="{F0A28F0D-4BBA-4879-9ADB-4C5235FF68F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52169" y="2134315"/>
            <a:ext cx="753739" cy="1247989"/>
          </a:xfrm>
          <a:prstGeom prst="rect">
            <a:avLst/>
          </a:prstGeom>
        </p:spPr>
      </p:pic>
      <p:sp>
        <p:nvSpPr>
          <p:cNvPr id="29" name="Рамка 28">
            <a:extLst>
              <a:ext uri="{FF2B5EF4-FFF2-40B4-BE49-F238E27FC236}">
                <a16:creationId xmlns:a16="http://schemas.microsoft.com/office/drawing/2014/main" id="{0AFD1351-6C57-4C98-ABE9-AA5D564B9CAE}"/>
              </a:ext>
            </a:extLst>
          </p:cNvPr>
          <p:cNvSpPr/>
          <p:nvPr/>
        </p:nvSpPr>
        <p:spPr>
          <a:xfrm>
            <a:off x="858591" y="2036710"/>
            <a:ext cx="914400" cy="1373912"/>
          </a:xfrm>
          <a:prstGeom prst="fram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4" name="Рамка 33">
            <a:extLst>
              <a:ext uri="{FF2B5EF4-FFF2-40B4-BE49-F238E27FC236}">
                <a16:creationId xmlns:a16="http://schemas.microsoft.com/office/drawing/2014/main" id="{59822D65-7949-446E-B2C4-C6108A685475}"/>
              </a:ext>
            </a:extLst>
          </p:cNvPr>
          <p:cNvSpPr/>
          <p:nvPr/>
        </p:nvSpPr>
        <p:spPr>
          <a:xfrm>
            <a:off x="3746346" y="2499179"/>
            <a:ext cx="231171" cy="357984"/>
          </a:xfrm>
          <a:prstGeom prst="fram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5" name="Стрелка: вправо 34">
            <a:extLst>
              <a:ext uri="{FF2B5EF4-FFF2-40B4-BE49-F238E27FC236}">
                <a16:creationId xmlns:a16="http://schemas.microsoft.com/office/drawing/2014/main" id="{4C39EC53-F59E-4458-8323-651AA0B235AD}"/>
              </a:ext>
            </a:extLst>
          </p:cNvPr>
          <p:cNvSpPr/>
          <p:nvPr/>
        </p:nvSpPr>
        <p:spPr>
          <a:xfrm>
            <a:off x="1810928" y="2568891"/>
            <a:ext cx="1940874" cy="484632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ru-RU"/>
          </a:p>
        </p:txBody>
      </p:sp>
      <p:pic>
        <p:nvPicPr>
          <p:cNvPr id="36" name="Рисунок 35">
            <a:extLst>
              <a:ext uri="{FF2B5EF4-FFF2-40B4-BE49-F238E27FC236}">
                <a16:creationId xmlns:a16="http://schemas.microsoft.com/office/drawing/2014/main" id="{3DDB29B8-2719-4C1A-BAD0-41A2F2B784B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0172" y="3479909"/>
            <a:ext cx="1651518" cy="2710713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3FE9651-C9CD-459A-A0EE-18C2D81920C9}"/>
              </a:ext>
            </a:extLst>
          </p:cNvPr>
          <p:cNvSpPr txBox="1"/>
          <p:nvPr/>
        </p:nvSpPr>
        <p:spPr>
          <a:xfrm>
            <a:off x="410519" y="3479909"/>
            <a:ext cx="5859653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dirty="0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      </a:t>
            </a:r>
            <a:r>
              <a:rPr dirty="0" err="1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Балабақша</a:t>
            </a:r>
            <a:r>
              <a:rPr dirty="0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ғимаратына</a:t>
            </a:r>
            <a:r>
              <a:rPr dirty="0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қолжетімділікті</a:t>
            </a:r>
            <a:r>
              <a:rPr dirty="0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бақылау</a:t>
            </a:r>
            <a:r>
              <a:rPr dirty="0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: </a:t>
            </a:r>
          </a:p>
          <a:p>
            <a:pPr indent="-285750" marL="285750">
              <a:buFontTx/>
              <a:buChar char="-"/>
            </a:pPr>
            <a:r>
              <a:rPr dirty="0" err="1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ғимараттың</a:t>
            </a:r>
            <a:r>
              <a:rPr dirty="0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периметрі</a:t>
            </a:r>
            <a:r>
              <a:rPr dirty="0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бойынша</a:t>
            </a:r>
            <a:r>
              <a:rPr dirty="0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аумағы</a:t>
            </a:r>
            <a:r>
              <a:rPr dirty="0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жоғары</a:t>
            </a:r>
            <a:r>
              <a:rPr dirty="0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қоршалған</a:t>
            </a:r>
            <a:r>
              <a:rPr dirty="0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;</a:t>
            </a:r>
          </a:p>
          <a:p>
            <a:pPr indent="-285750" marL="285750">
              <a:buFontTx/>
              <a:buChar char="-"/>
            </a:pPr>
            <a:r>
              <a:rPr dirty="0" err="1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ғимаратқа</a:t>
            </a:r>
            <a:r>
              <a:rPr dirty="0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кіру</a:t>
            </a:r>
            <a:r>
              <a:rPr dirty="0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бетті</a:t>
            </a:r>
            <a:r>
              <a:rPr dirty="0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танумен</a:t>
            </a:r>
            <a:r>
              <a:rPr dirty="0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кіруді</a:t>
            </a:r>
            <a:r>
              <a:rPr dirty="0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  «</a:t>
            </a:r>
            <a:r>
              <a:rPr dirty="0" lang="en-US" sz="1600">
                <a:latin charset="0" panose="02020603050405020304" pitchFamily="18" typeface="Times New Roman"/>
                <a:cs charset="0" panose="02020603050405020304" pitchFamily="18" typeface="Times New Roman"/>
              </a:rPr>
              <a:t>VIZIT</a:t>
            </a:r>
            <a:r>
              <a:rPr dirty="0" lang="kk-KZ" sz="1600">
                <a:latin charset="0" panose="02020603050405020304" pitchFamily="18" typeface="Times New Roman"/>
                <a:cs charset="0" panose="02020603050405020304" pitchFamily="18" typeface="Times New Roman"/>
              </a:rPr>
              <a:t>-М468»</a:t>
            </a:r>
            <a:r>
              <a:rPr dirty="0" lang="en-US" sz="16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endParaRPr dirty="0" lang="kk-KZ" sz="1600">
              <a:latin charset="0" panose="02020603050405020304" pitchFamily="18" typeface="Times New Roman"/>
              <a:cs charset="0" panose="02020603050405020304" pitchFamily="18" typeface="Times New Roman"/>
            </a:endParaRPr>
          </a:p>
          <a:p>
            <a:r>
              <a:rPr dirty="0" lang="kk-KZ" sz="1600">
                <a:latin charset="0" panose="02020603050405020304" pitchFamily="18" typeface="Times New Roman"/>
                <a:cs charset="0" panose="02020603050405020304" pitchFamily="18" typeface="Times New Roman"/>
              </a:rPr>
              <a:t>      (видеодомофон) </a:t>
            </a:r>
            <a:r>
              <a:rPr dirty="0" err="1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бақылау</a:t>
            </a:r>
            <a:r>
              <a:rPr dirty="0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және</a:t>
            </a:r>
            <a:r>
              <a:rPr dirty="0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басқару</a:t>
            </a:r>
            <a:r>
              <a:rPr dirty="0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жүйесімен</a:t>
            </a:r>
            <a:r>
              <a:rPr dirty="0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</a:p>
          <a:p>
            <a:r>
              <a:rPr dirty="0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      </a:t>
            </a:r>
            <a:r>
              <a:rPr dirty="0" err="1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жабдықталған</a:t>
            </a:r>
            <a:r>
              <a:rPr dirty="0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;</a:t>
            </a:r>
          </a:p>
          <a:p>
            <a:pPr indent="-285750" marL="285750">
              <a:buFontTx/>
              <a:buChar char="-"/>
            </a:pPr>
            <a:r>
              <a:rPr dirty="0" err="1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кестеге</a:t>
            </a:r>
            <a:r>
              <a:rPr dirty="0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сәйкес</a:t>
            </a:r>
            <a:r>
              <a:rPr dirty="0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кезекші</a:t>
            </a:r>
            <a:r>
              <a:rPr dirty="0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өткізу</a:t>
            </a:r>
            <a:r>
              <a:rPr dirty="0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режимінің</a:t>
            </a:r>
            <a:r>
              <a:rPr dirty="0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сақталуын</a:t>
            </a:r>
            <a:r>
              <a:rPr dirty="0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қамтамасыз</a:t>
            </a:r>
            <a:r>
              <a:rPr dirty="0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ету</a:t>
            </a:r>
            <a:r>
              <a:rPr dirty="0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мақсатында</a:t>
            </a:r>
            <a:r>
              <a:rPr dirty="0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, </a:t>
            </a:r>
            <a:r>
              <a:rPr dirty="0" err="1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тұрақты</a:t>
            </a:r>
            <a:r>
              <a:rPr dirty="0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күндізгі</a:t>
            </a:r>
            <a:r>
              <a:rPr dirty="0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 (</a:t>
            </a:r>
            <a:r>
              <a:rPr dirty="0" err="1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түңгі</a:t>
            </a:r>
            <a:r>
              <a:rPr dirty="0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) </a:t>
            </a:r>
            <a:r>
              <a:rPr dirty="0" err="1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кезекшілікті</a:t>
            </a:r>
            <a:r>
              <a:rPr dirty="0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жүргізеді</a:t>
            </a:r>
            <a:r>
              <a:rPr dirty="0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; </a:t>
            </a:r>
          </a:p>
          <a:p>
            <a:pPr indent="-285750" marL="285750">
              <a:buFontTx/>
              <a:buChar char="-"/>
            </a:pPr>
            <a:r>
              <a:rPr dirty="0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2021 </a:t>
            </a:r>
            <a:r>
              <a:rPr dirty="0" err="1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жылы</a:t>
            </a:r>
            <a:r>
              <a:rPr dirty="0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lang="ru-RU" sz="1600">
                <a:solidFill>
                  <a:srgbClr val="FF000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«</a:t>
            </a:r>
            <a:r>
              <a:rPr dirty="0" err="1" lang="ru-RU" sz="1600">
                <a:solidFill>
                  <a:srgbClr val="FF000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Дабыл</a:t>
            </a:r>
            <a:r>
              <a:rPr dirty="0" lang="ru-RU" sz="1600">
                <a:solidFill>
                  <a:srgbClr val="FF000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1600">
                <a:solidFill>
                  <a:srgbClr val="FF000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түймесі</a:t>
            </a:r>
            <a:r>
              <a:rPr dirty="0" lang="ru-RU" sz="1600">
                <a:solidFill>
                  <a:srgbClr val="FF000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» </a:t>
            </a:r>
            <a:r>
              <a:rPr dirty="0" err="1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хабарлау</a:t>
            </a:r>
            <a:r>
              <a:rPr dirty="0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жүйесі</a:t>
            </a:r>
            <a:r>
              <a:rPr dirty="0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орнатылды</a:t>
            </a:r>
            <a:r>
              <a:rPr dirty="0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;</a:t>
            </a:r>
          </a:p>
          <a:p>
            <a:pPr indent="-285750" marL="285750">
              <a:buFontTx/>
              <a:buChar char="-"/>
            </a:pPr>
            <a:r>
              <a:rPr dirty="0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№39"Достық« </a:t>
            </a:r>
            <a:r>
              <a:rPr dirty="0" err="1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бөбекжай-балабақшасы</a:t>
            </a:r>
            <a:r>
              <a:rPr dirty="0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  </a:t>
            </a:r>
            <a:r>
              <a:rPr dirty="0" lang="ru-RU" sz="1600">
                <a:solidFill>
                  <a:srgbClr val="FF000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"Градация </a:t>
            </a:r>
            <a:r>
              <a:rPr dirty="0" err="1" lang="ru-RU" sz="1600">
                <a:solidFill>
                  <a:srgbClr val="FF000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Күзет</a:t>
            </a:r>
            <a:r>
              <a:rPr dirty="0" lang="ru-RU" sz="1600">
                <a:solidFill>
                  <a:srgbClr val="FF000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» </a:t>
            </a:r>
            <a:r>
              <a:rPr dirty="0" err="1" lang="ru-RU" sz="1600">
                <a:solidFill>
                  <a:srgbClr val="FF000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қызметінің</a:t>
            </a:r>
            <a:r>
              <a:rPr dirty="0" lang="ru-RU" sz="1600">
                <a:solidFill>
                  <a:srgbClr val="FF000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1600">
                <a:solidFill>
                  <a:srgbClr val="FF000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қорғауында</a:t>
            </a:r>
            <a:r>
              <a:rPr dirty="0" lang="ru-RU" sz="1600">
                <a:latin charset="0" panose="02020603050405020304" pitchFamily="18" typeface="Times New Roman"/>
                <a:cs charset="0" panose="02020603050405020304" pitchFamily="18" typeface="Times New Roman"/>
              </a:rPr>
              <a:t>. </a:t>
            </a:r>
          </a:p>
        </p:txBody>
      </p:sp>
      <p:pic>
        <p:nvPicPr>
          <p:cNvPr id="20" name="Рисунок 19">
            <a:extLst>
              <a:ext uri="{FF2B5EF4-FFF2-40B4-BE49-F238E27FC236}">
                <a16:creationId xmlns:a16="http://schemas.microsoft.com/office/drawing/2014/main" id="{0B819352-35F4-4783-8727-487E4873571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148183" y="1891240"/>
            <a:ext cx="3159274" cy="4172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9900254"/>
      </p:ext>
    </p:extLst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4CB798-873D-42F6-AE65-98D8318BF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3E4D7CC-766F-48C5-B655-150E99F3D3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60DA25D-FA95-4E1B-841C-D19B0D0B2C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90" y="57285"/>
            <a:ext cx="12192000" cy="6858000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74CB297F-3E52-4861-B148-5DCCA98D9493}"/>
              </a:ext>
            </a:extLst>
          </p:cNvPr>
          <p:cNvPicPr>
            <a:picLocks noChangeAspect="1"/>
          </p:cNvPicPr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42904" y="681037"/>
            <a:ext cx="1549104" cy="1480469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15">
            <a:extLst>
              <a:ext uri="{FF2B5EF4-FFF2-40B4-BE49-F238E27FC236}">
                <a16:creationId xmlns:a16="http://schemas.microsoft.com/office/drawing/2014/main" id="{4B42EF94-4014-4D49-AE2C-D82AD2EC9EA3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0" y="50801"/>
            <a:ext cx="3050972" cy="423199"/>
          </a:xfrm>
          <a:prstGeom prst="rect">
            <a:avLst/>
          </a:prstGeom>
        </p:spPr>
      </p:pic>
      <p:pic>
        <p:nvPicPr>
          <p:cNvPr id="8" name="Picture 15">
            <a:extLst>
              <a:ext uri="{FF2B5EF4-FFF2-40B4-BE49-F238E27FC236}">
                <a16:creationId xmlns:a16="http://schemas.microsoft.com/office/drawing/2014/main" id="{33C6B0A3-9914-47F7-8D65-F818CBEFAA4E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3050972" y="54043"/>
            <a:ext cx="3050972" cy="423199"/>
          </a:xfrm>
          <a:prstGeom prst="rect">
            <a:avLst/>
          </a:prstGeom>
        </p:spPr>
      </p:pic>
      <p:pic>
        <p:nvPicPr>
          <p:cNvPr id="9" name="Picture 15">
            <a:extLst>
              <a:ext uri="{FF2B5EF4-FFF2-40B4-BE49-F238E27FC236}">
                <a16:creationId xmlns:a16="http://schemas.microsoft.com/office/drawing/2014/main" id="{AB286DF1-D890-4797-B204-C9081049BA40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6101944" y="57285"/>
            <a:ext cx="3050972" cy="423199"/>
          </a:xfrm>
          <a:prstGeom prst="rect">
            <a:avLst/>
          </a:prstGeom>
        </p:spPr>
      </p:pic>
      <p:pic>
        <p:nvPicPr>
          <p:cNvPr id="10" name="Picture 15">
            <a:extLst>
              <a:ext uri="{FF2B5EF4-FFF2-40B4-BE49-F238E27FC236}">
                <a16:creationId xmlns:a16="http://schemas.microsoft.com/office/drawing/2014/main" id="{6051E921-7A08-4349-9F42-9A79D34150F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9135084" y="50801"/>
            <a:ext cx="3050972" cy="42319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F6CC069B-F1AC-49C8-90A9-5440B0E3A9AE}"/>
              </a:ext>
            </a:extLst>
          </p:cNvPr>
          <p:cNvSpPr txBox="1"/>
          <p:nvPr/>
        </p:nvSpPr>
        <p:spPr>
          <a:xfrm>
            <a:off x="1636878" y="650478"/>
            <a:ext cx="75160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b="1" dirty="0" lang="kk-KZ" sz="2800">
                <a:solidFill>
                  <a:srgbClr val="0070C0"/>
                </a:solidFill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 Қолайлы жағдай және қауіпсіз орта жасау:</a:t>
            </a:r>
            <a:endParaRPr b="1" dirty="0" lang="ru-RU" sz="2800">
              <a:solidFill>
                <a:srgbClr val="0070C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D8D19AD-3488-4BFA-AC49-20A69BA2AB81}"/>
              </a:ext>
            </a:extLst>
          </p:cNvPr>
          <p:cNvSpPr txBox="1"/>
          <p:nvPr/>
        </p:nvSpPr>
        <p:spPr>
          <a:xfrm>
            <a:off x="1091543" y="1235380"/>
            <a:ext cx="384605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dirty="0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МКҚК №39 «</a:t>
            </a:r>
            <a:r>
              <a:rPr dirty="0" err="1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Достық</a:t>
            </a:r>
            <a:r>
              <a:rPr dirty="0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» </a:t>
            </a:r>
            <a:r>
              <a:rPr dirty="0" err="1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бөбекжай-балабақшасы</a:t>
            </a:r>
            <a:r>
              <a:rPr dirty="0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бейнебақылаумен</a:t>
            </a:r>
            <a:r>
              <a:rPr dirty="0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жабдықталған</a:t>
            </a:r>
            <a:r>
              <a:rPr dirty="0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: </a:t>
            </a:r>
          </a:p>
          <a:p>
            <a:pPr indent="0" marL="0">
              <a:buNone/>
            </a:pPr>
            <a:r>
              <a:rPr dirty="0" err="1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Барлығы</a:t>
            </a:r>
            <a:r>
              <a:rPr dirty="0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 - 26 </a:t>
            </a:r>
            <a:r>
              <a:rPr dirty="0" err="1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бейнекамера</a:t>
            </a:r>
            <a:endParaRPr dirty="0" lang="ru-RU" sz="1800">
              <a:latin charset="0" panose="02020603050405020304" pitchFamily="18" typeface="Times New Roman"/>
              <a:cs charset="0" panose="02020603050405020304" pitchFamily="18" typeface="Times New Roman"/>
            </a:endParaRPr>
          </a:p>
          <a:p>
            <a:pPr indent="0" marL="0">
              <a:buNone/>
            </a:pPr>
            <a:r>
              <a:rPr dirty="0" err="1" lang="ru-RU">
                <a:latin charset="0" panose="02020603050405020304" pitchFamily="18" typeface="Times New Roman"/>
                <a:cs charset="0" panose="02020603050405020304" pitchFamily="18" typeface="Times New Roman"/>
              </a:rPr>
              <a:t>Регистраторлар</a:t>
            </a:r>
            <a:r>
              <a:rPr dirty="0" lang="ru-RU">
                <a:latin charset="0" panose="02020603050405020304" pitchFamily="18" typeface="Times New Roman"/>
                <a:cs charset="0" panose="02020603050405020304" pitchFamily="18" typeface="Times New Roman"/>
              </a:rPr>
              <a:t> саны - 2</a:t>
            </a:r>
            <a:endParaRPr dirty="0" lang="ru-RU" sz="1800">
              <a:latin charset="0" panose="02020603050405020304" pitchFamily="18" typeface="Times New Roman"/>
              <a:cs charset="0" panose="02020603050405020304" pitchFamily="18" typeface="Times New Roman"/>
            </a:endParaRPr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A087F7F9-2A8B-4F48-A1D6-FFF6E758AC6C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132" r="122"/>
          <a:stretch/>
        </p:blipFill>
        <p:spPr>
          <a:xfrm>
            <a:off x="964426" y="2681412"/>
            <a:ext cx="1913572" cy="134485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9632CB0-955B-49AA-80BB-4639DB3DF7A2}"/>
              </a:ext>
            </a:extLst>
          </p:cNvPr>
          <p:cNvSpPr txBox="1"/>
          <p:nvPr/>
        </p:nvSpPr>
        <p:spPr>
          <a:xfrm>
            <a:off x="2292569" y="5610653"/>
            <a:ext cx="414439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dirty="0" err="1" lang="ru-RU" sz="2000">
                <a:solidFill>
                  <a:srgbClr val="FF000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ақпаратты</a:t>
            </a:r>
            <a:r>
              <a:rPr dirty="0" lang="ru-RU" sz="2000">
                <a:solidFill>
                  <a:srgbClr val="FF000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2000">
                <a:solidFill>
                  <a:srgbClr val="FF000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сақтау</a:t>
            </a:r>
            <a:r>
              <a:rPr dirty="0" lang="ru-RU" sz="2000">
                <a:solidFill>
                  <a:srgbClr val="FF000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2000">
                <a:solidFill>
                  <a:srgbClr val="FF000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мерзімі</a:t>
            </a:r>
            <a:r>
              <a:rPr dirty="0" lang="ru-RU" sz="2000">
                <a:solidFill>
                  <a:srgbClr val="FF000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:</a:t>
            </a:r>
          </a:p>
          <a:p>
            <a:r>
              <a:rPr dirty="0" lang="ru-RU" sz="2000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 16 </a:t>
            </a:r>
            <a:r>
              <a:rPr dirty="0" err="1" lang="ru-RU" sz="2000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бейнекамера</a:t>
            </a:r>
            <a:r>
              <a:rPr dirty="0" lang="ru-RU" sz="2000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 - 30 </a:t>
            </a:r>
            <a:r>
              <a:rPr dirty="0" err="1" lang="ru-RU" sz="2000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тәулік</a:t>
            </a:r>
            <a:endParaRPr dirty="0" lang="ru-RU" sz="2000">
              <a:solidFill>
                <a:srgbClr val="0070C0"/>
              </a:solidFill>
              <a:latin charset="0" panose="02020603050405020304" pitchFamily="18" typeface="Times New Roman"/>
              <a:cs charset="0" panose="02020603050405020304" pitchFamily="18" typeface="Times New Roman"/>
            </a:endParaRPr>
          </a:p>
          <a:p>
            <a:r>
              <a:rPr dirty="0" lang="ru-RU" sz="2000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 10 </a:t>
            </a:r>
            <a:r>
              <a:rPr dirty="0" err="1" lang="ru-RU" sz="2000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бейнекамера</a:t>
            </a:r>
            <a:r>
              <a:rPr dirty="0" lang="ru-RU" sz="2000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 - 3 ай</a:t>
            </a:r>
          </a:p>
        </p:txBody>
      </p:sp>
      <p:pic>
        <p:nvPicPr>
          <p:cNvPr id="20" name="Рисунок 19">
            <a:extLst>
              <a:ext uri="{FF2B5EF4-FFF2-40B4-BE49-F238E27FC236}">
                <a16:creationId xmlns:a16="http://schemas.microsoft.com/office/drawing/2014/main" id="{A6BB98C3-3E7E-4BD2-BA01-3ED5E53EFE20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b="131" l="99" r="113" t="73"/>
          <a:stretch/>
        </p:blipFill>
        <p:spPr>
          <a:xfrm>
            <a:off x="3164600" y="2664420"/>
            <a:ext cx="1411858" cy="1618147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39FE4B70-B457-4AF9-88B0-6E8CC33B9890}"/>
              </a:ext>
            </a:extLst>
          </p:cNvPr>
          <p:cNvSpPr txBox="1"/>
          <p:nvPr/>
        </p:nvSpPr>
        <p:spPr>
          <a:xfrm>
            <a:off x="3164600" y="4257944"/>
            <a:ext cx="180282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dirty="0" err="1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қосалқы</a:t>
            </a:r>
            <a:r>
              <a:rPr dirty="0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кіреберістерде</a:t>
            </a:r>
            <a:r>
              <a:rPr dirty="0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</a:p>
          <a:p>
            <a:r>
              <a:rPr dirty="0" lang="ru-RU" sz="1800">
                <a:solidFill>
                  <a:srgbClr val="FF000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8 </a:t>
            </a:r>
            <a:r>
              <a:rPr dirty="0" err="1" lang="ru-RU">
                <a:solidFill>
                  <a:srgbClr val="FF000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бейнекамера</a:t>
            </a:r>
            <a:endParaRPr dirty="0" lang="ru-RU">
              <a:solidFill>
                <a:srgbClr val="FF0000"/>
              </a:solidFill>
              <a:latin charset="0" panose="02020603050405020304" pitchFamily="18" typeface="Times New Roman"/>
              <a:cs charset="0" panose="02020603050405020304" pitchFamily="18" typeface="Times New Roman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CAB7853-88C9-4254-8B61-87788811B162}"/>
              </a:ext>
            </a:extLst>
          </p:cNvPr>
          <p:cNvSpPr txBox="1"/>
          <p:nvPr/>
        </p:nvSpPr>
        <p:spPr>
          <a:xfrm>
            <a:off x="5241734" y="4090977"/>
            <a:ext cx="3516013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dirty="0" err="1" lang="ru-RU">
                <a:latin charset="0" panose="02020603050405020304" pitchFamily="18" typeface="Times New Roman"/>
                <a:cs charset="0" panose="02020603050405020304" pitchFamily="18" typeface="Times New Roman"/>
              </a:rPr>
              <a:t>Жұмыс</a:t>
            </a:r>
            <a:r>
              <a:rPr dirty="0" lang="ru-RU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>
                <a:latin charset="0" panose="02020603050405020304" pitchFamily="18" typeface="Times New Roman"/>
                <a:cs charset="0" panose="02020603050405020304" pitchFamily="18" typeface="Times New Roman"/>
              </a:rPr>
              <a:t>күндерде</a:t>
            </a:r>
            <a:r>
              <a:rPr dirty="0" lang="ru-RU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>
                <a:latin charset="0" panose="02020603050405020304" pitchFamily="18" typeface="Times New Roman"/>
                <a:cs charset="0" panose="02020603050405020304" pitchFamily="18" typeface="Times New Roman"/>
              </a:rPr>
              <a:t>бейнекамераларын</a:t>
            </a:r>
            <a:r>
              <a:rPr dirty="0" lang="ru-RU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>
                <a:latin charset="0" panose="02020603050405020304" pitchFamily="18" typeface="Times New Roman"/>
                <a:cs charset="0" panose="02020603050405020304" pitchFamily="18" typeface="Times New Roman"/>
              </a:rPr>
              <a:t>бақылауды</a:t>
            </a:r>
            <a:r>
              <a:rPr dirty="0" lang="ru-RU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>
                <a:latin charset="0" panose="02020603050405020304" pitchFamily="18" typeface="Times New Roman"/>
                <a:cs charset="0" panose="02020603050405020304" pitchFamily="18" typeface="Times New Roman"/>
              </a:rPr>
              <a:t>басшы</a:t>
            </a:r>
            <a:r>
              <a:rPr dirty="0" lang="ru-RU">
                <a:latin charset="0" panose="02020603050405020304" pitchFamily="18" typeface="Times New Roman"/>
                <a:cs charset="0" panose="02020603050405020304" pitchFamily="18" typeface="Times New Roman"/>
              </a:rPr>
              <a:t>, </a:t>
            </a:r>
            <a:r>
              <a:rPr dirty="0" err="1" lang="ru-RU">
                <a:latin charset="0" panose="02020603050405020304" pitchFamily="18" typeface="Times New Roman"/>
                <a:cs charset="0" panose="02020603050405020304" pitchFamily="18" typeface="Times New Roman"/>
              </a:rPr>
              <a:t>хатшы</a:t>
            </a:r>
            <a:r>
              <a:rPr dirty="0" lang="ru-RU">
                <a:latin charset="0" panose="02020603050405020304" pitchFamily="18" typeface="Times New Roman"/>
                <a:cs charset="0" panose="02020603050405020304" pitchFamily="18" typeface="Times New Roman"/>
              </a:rPr>
              <a:t>, </a:t>
            </a:r>
            <a:r>
              <a:rPr dirty="0" err="1" lang="ru-RU">
                <a:latin charset="0" panose="02020603050405020304" pitchFamily="18" typeface="Times New Roman"/>
                <a:cs charset="0" panose="02020603050405020304" pitchFamily="18" typeface="Times New Roman"/>
              </a:rPr>
              <a:t>түнгі</a:t>
            </a:r>
            <a:r>
              <a:rPr dirty="0" lang="ru-RU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>
                <a:latin charset="0" panose="02020603050405020304" pitchFamily="18" typeface="Times New Roman"/>
                <a:cs charset="0" panose="02020603050405020304" pitchFamily="18" typeface="Times New Roman"/>
              </a:rPr>
              <a:t>уақытта</a:t>
            </a:r>
            <a:r>
              <a:rPr dirty="0" lang="ru-RU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>
                <a:latin charset="0" panose="02020603050405020304" pitchFamily="18" typeface="Times New Roman"/>
                <a:cs charset="0" panose="02020603050405020304" pitchFamily="18" typeface="Times New Roman"/>
              </a:rPr>
              <a:t>және</a:t>
            </a:r>
            <a:r>
              <a:rPr dirty="0" lang="ru-RU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>
                <a:latin charset="0" panose="02020603050405020304" pitchFamily="18" typeface="Times New Roman"/>
                <a:cs charset="0" panose="02020603050405020304" pitchFamily="18" typeface="Times New Roman"/>
              </a:rPr>
              <a:t>демалыс</a:t>
            </a:r>
            <a:r>
              <a:rPr dirty="0" lang="ru-RU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>
                <a:latin charset="0" panose="02020603050405020304" pitchFamily="18" typeface="Times New Roman"/>
                <a:cs charset="0" panose="02020603050405020304" pitchFamily="18" typeface="Times New Roman"/>
              </a:rPr>
              <a:t>күндері</a:t>
            </a:r>
            <a:r>
              <a:rPr dirty="0" lang="ru-RU">
                <a:latin charset="0" panose="02020603050405020304" pitchFamily="18" typeface="Times New Roman"/>
                <a:cs charset="0" panose="02020603050405020304" pitchFamily="18" typeface="Times New Roman"/>
              </a:rPr>
              <a:t> - </a:t>
            </a:r>
            <a:r>
              <a:rPr dirty="0" err="1" lang="ru-RU">
                <a:latin charset="0" panose="02020603050405020304" pitchFamily="18" typeface="Times New Roman"/>
                <a:cs charset="0" panose="02020603050405020304" pitchFamily="18" typeface="Times New Roman"/>
              </a:rPr>
              <a:t>жұмыс</a:t>
            </a:r>
            <a:r>
              <a:rPr dirty="0" lang="ru-RU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>
                <a:latin charset="0" panose="02020603050405020304" pitchFamily="18" typeface="Times New Roman"/>
                <a:cs charset="0" panose="02020603050405020304" pitchFamily="18" typeface="Times New Roman"/>
              </a:rPr>
              <a:t>кестесіне</a:t>
            </a:r>
            <a:r>
              <a:rPr dirty="0" lang="ru-RU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>
                <a:latin charset="0" panose="02020603050405020304" pitchFamily="18" typeface="Times New Roman"/>
                <a:cs charset="0" panose="02020603050405020304" pitchFamily="18" typeface="Times New Roman"/>
              </a:rPr>
              <a:t>сәйкес</a:t>
            </a:r>
            <a:r>
              <a:rPr dirty="0" lang="ru-RU">
                <a:latin charset="0" panose="02020603050405020304" pitchFamily="18" typeface="Times New Roman"/>
                <a:cs charset="0" panose="02020603050405020304" pitchFamily="18" typeface="Times New Roman"/>
              </a:rPr>
              <a:t>,  </a:t>
            </a:r>
            <a:r>
              <a:rPr dirty="0" err="1" lang="ru-RU">
                <a:latin charset="0" panose="02020603050405020304" pitchFamily="18" typeface="Times New Roman"/>
                <a:cs charset="0" panose="02020603050405020304" pitchFamily="18" typeface="Times New Roman"/>
              </a:rPr>
              <a:t>күзетші</a:t>
            </a:r>
            <a:r>
              <a:rPr dirty="0" lang="ru-RU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>
                <a:latin charset="0" panose="02020603050405020304" pitchFamily="18" typeface="Times New Roman"/>
                <a:cs charset="0" panose="02020603050405020304" pitchFamily="18" typeface="Times New Roman"/>
              </a:rPr>
              <a:t>жүзеге</a:t>
            </a:r>
            <a:r>
              <a:rPr dirty="0" lang="ru-RU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>
                <a:latin charset="0" panose="02020603050405020304" pitchFamily="18" typeface="Times New Roman"/>
                <a:cs charset="0" panose="02020603050405020304" pitchFamily="18" typeface="Times New Roman"/>
              </a:rPr>
              <a:t>асырады</a:t>
            </a:r>
            <a:r>
              <a:rPr dirty="0" lang="ru-RU">
                <a:latin charset="0" panose="02020603050405020304" pitchFamily="18" typeface="Times New Roman"/>
                <a:cs charset="0" panose="02020603050405020304" pitchFamily="18" typeface="Times New Roman"/>
              </a:rPr>
              <a:t>.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C2FEA25-4E12-440D-9FC9-B8B2FAEC4C7D}"/>
              </a:ext>
            </a:extLst>
          </p:cNvPr>
          <p:cNvSpPr txBox="1"/>
          <p:nvPr/>
        </p:nvSpPr>
        <p:spPr>
          <a:xfrm>
            <a:off x="8274724" y="3458494"/>
            <a:ext cx="30790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b="1" dirty="0" lang="ru-RU" sz="1800">
              <a:solidFill>
                <a:srgbClr val="0070C0"/>
              </a:solidFill>
              <a:latin charset="0" panose="02020603050405020304" pitchFamily="18" typeface="Times New Roman"/>
              <a:cs charset="0" panose="02020603050405020304" pitchFamily="18" typeface="Times New Roman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B824F98-4E84-4D6D-A6EF-349665B55081}"/>
              </a:ext>
            </a:extLst>
          </p:cNvPr>
          <p:cNvSpPr txBox="1"/>
          <p:nvPr/>
        </p:nvSpPr>
        <p:spPr>
          <a:xfrm>
            <a:off x="568547" y="3978665"/>
            <a:ext cx="2596053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dirty="0" err="1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ғимарат</a:t>
            </a:r>
            <a:r>
              <a:rPr dirty="0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ішіндегі</a:t>
            </a:r>
            <a:r>
              <a:rPr dirty="0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</a:p>
          <a:p>
            <a:r>
              <a:rPr dirty="0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lang="ru-RU" sz="1800">
                <a:solidFill>
                  <a:srgbClr val="FF000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18 </a:t>
            </a:r>
            <a:r>
              <a:rPr dirty="0" err="1" lang="ru-RU" sz="1800">
                <a:solidFill>
                  <a:srgbClr val="FF000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бейнекамера</a:t>
            </a:r>
            <a:endParaRPr dirty="0" lang="ru-RU" sz="1800">
              <a:solidFill>
                <a:srgbClr val="FF0000"/>
              </a:solidFill>
              <a:latin charset="0" panose="02020603050405020304" pitchFamily="18" typeface="Times New Roman"/>
              <a:cs charset="0" panose="02020603050405020304" pitchFamily="18" typeface="Times New Roman"/>
            </a:endParaRPr>
          </a:p>
          <a:p>
            <a:r>
              <a:rPr dirty="0" err="1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балалар</a:t>
            </a:r>
            <a:r>
              <a:rPr dirty="0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көп</a:t>
            </a:r>
            <a:r>
              <a:rPr dirty="0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жиналатын</a:t>
            </a:r>
            <a:r>
              <a:rPr dirty="0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жерлерде</a:t>
            </a:r>
            <a:r>
              <a:rPr dirty="0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оларды</a:t>
            </a:r>
            <a:r>
              <a:rPr dirty="0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бақылау</a:t>
            </a:r>
            <a:r>
              <a:rPr dirty="0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және</a:t>
            </a:r>
            <a:r>
              <a:rPr dirty="0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бақылау</a:t>
            </a:r>
            <a:r>
              <a:rPr dirty="0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мүмкіндігі</a:t>
            </a:r>
            <a:r>
              <a:rPr dirty="0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 бар.</a:t>
            </a:r>
          </a:p>
        </p:txBody>
      </p:sp>
      <p:pic>
        <p:nvPicPr>
          <p:cNvPr id="31" name="Рисунок 30">
            <a:extLst>
              <a:ext uri="{FF2B5EF4-FFF2-40B4-BE49-F238E27FC236}">
                <a16:creationId xmlns:a16="http://schemas.microsoft.com/office/drawing/2014/main" id="{FCDECDAB-45B3-4E3B-9520-C3A7CA4C5D3F}"/>
              </a:ext>
            </a:extLst>
          </p:cNvPr>
          <p:cNvPicPr>
            <a:picLocks noChangeAspect="1"/>
          </p:cNvPicPr>
          <p:nvPr/>
        </p:nvPicPr>
        <p:blipFill rotWithShape="1">
          <a:blip cstate="print"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"/>
          <a:stretch/>
        </p:blipFill>
        <p:spPr>
          <a:xfrm>
            <a:off x="5064710" y="1235380"/>
            <a:ext cx="5219758" cy="2755674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1E71E9F7-D61D-45A1-8411-8F25FEFA92B5}"/>
              </a:ext>
            </a:extLst>
          </p:cNvPr>
          <p:cNvSpPr txBox="1"/>
          <p:nvPr/>
        </p:nvSpPr>
        <p:spPr>
          <a:xfrm>
            <a:off x="8715541" y="3969666"/>
            <a:ext cx="276116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dirty="0" err="1" lang="ru-RU">
                <a:latin charset="0" panose="02020603050405020304" pitchFamily="18" typeface="Times New Roman"/>
                <a:cs charset="0" panose="02020603050405020304" pitchFamily="18" typeface="Times New Roman"/>
              </a:rPr>
              <a:t>Б</a:t>
            </a:r>
            <a:r>
              <a:rPr dirty="0" err="1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ейнебақылау</a:t>
            </a:r>
            <a:r>
              <a:rPr dirty="0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қызметін</a:t>
            </a:r>
            <a:r>
              <a:rPr dirty="0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көрсету</a:t>
            </a:r>
            <a:r>
              <a:rPr dirty="0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және</a:t>
            </a:r>
            <a:r>
              <a:rPr dirty="0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істен</a:t>
            </a:r>
            <a:r>
              <a:rPr dirty="0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шыққан</a:t>
            </a:r>
            <a:r>
              <a:rPr dirty="0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камераларды</a:t>
            </a:r>
            <a:r>
              <a:rPr dirty="0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жою</a:t>
            </a:r>
            <a:r>
              <a:rPr dirty="0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мақсатында</a:t>
            </a:r>
            <a:r>
              <a:rPr dirty="0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lang="ru-RU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2022 </a:t>
            </a:r>
            <a:r>
              <a:rPr dirty="0" err="1" lang="ru-RU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жылда</a:t>
            </a:r>
            <a:r>
              <a:rPr dirty="0" lang="ru-RU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бейнебақылау</a:t>
            </a:r>
            <a:r>
              <a:rPr dirty="0" lang="ru-RU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техникалық</a:t>
            </a:r>
            <a:r>
              <a:rPr dirty="0" lang="ru-RU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қызмет</a:t>
            </a:r>
            <a:r>
              <a:rPr dirty="0" lang="ru-RU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көрсетуді</a:t>
            </a:r>
            <a:r>
              <a:rPr dirty="0" lang="ru-RU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lang="ru-RU">
                <a:solidFill>
                  <a:srgbClr val="FF000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ЖК </a:t>
            </a:r>
            <a:r>
              <a:rPr dirty="0" err="1" lang="ru-RU">
                <a:solidFill>
                  <a:srgbClr val="FF000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iT</a:t>
            </a:r>
            <a:r>
              <a:rPr dirty="0" lang="ru-RU">
                <a:solidFill>
                  <a:srgbClr val="FF000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-Lab </a:t>
            </a:r>
            <a:r>
              <a:rPr dirty="0" err="1" lang="ru-RU">
                <a:solidFill>
                  <a:srgbClr val="FF000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жүргізеді</a:t>
            </a:r>
            <a:endParaRPr dirty="0" lang="ru-RU">
              <a:solidFill>
                <a:srgbClr val="FF0000"/>
              </a:solidFill>
              <a:latin charset="0" panose="02020603050405020304" pitchFamily="18" typeface="Times New Roman"/>
              <a:cs charset="0" panose="02020603050405020304" pitchFamily="18"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2340049"/>
      </p:ext>
    </p:extLst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4CB798-873D-42F6-AE65-98D8318BF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3" name="Объект 22">
            <a:extLst>
              <a:ext uri="{FF2B5EF4-FFF2-40B4-BE49-F238E27FC236}">
                <a16:creationId xmlns:a16="http://schemas.microsoft.com/office/drawing/2014/main" id="{129A7ED2-3BFA-4785-862E-500CACD5362C}"/>
              </a:ext>
            </a:extLst>
          </p:cNvPr>
          <p:cNvPicPr>
            <a:picLocks noChangeAspect="1"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108" y="1825625"/>
            <a:ext cx="5801784" cy="4351338"/>
          </a:xfr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60DA25D-FA95-4E1B-841C-D19B0D0B2C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11" y="0"/>
            <a:ext cx="12192000" cy="6858000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74CB297F-3E52-4861-B148-5DCCA98D9493}"/>
              </a:ext>
            </a:extLst>
          </p:cNvPr>
          <p:cNvPicPr>
            <a:picLocks noChangeAspect="1"/>
          </p:cNvPicPr>
          <p:nvPr/>
        </p:nvPicPr>
        <p:blipFill>
          <a:blip cstate="print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4126" y="666911"/>
            <a:ext cx="1568605" cy="1372128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15">
            <a:extLst>
              <a:ext uri="{FF2B5EF4-FFF2-40B4-BE49-F238E27FC236}">
                <a16:creationId xmlns:a16="http://schemas.microsoft.com/office/drawing/2014/main" id="{4B42EF94-4014-4D49-AE2C-D82AD2EC9EA3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0" y="50801"/>
            <a:ext cx="3050972" cy="423199"/>
          </a:xfrm>
          <a:prstGeom prst="rect">
            <a:avLst/>
          </a:prstGeom>
        </p:spPr>
      </p:pic>
      <p:pic>
        <p:nvPicPr>
          <p:cNvPr id="8" name="Picture 15">
            <a:extLst>
              <a:ext uri="{FF2B5EF4-FFF2-40B4-BE49-F238E27FC236}">
                <a16:creationId xmlns:a16="http://schemas.microsoft.com/office/drawing/2014/main" id="{33C6B0A3-9914-47F7-8D65-F818CBEFAA4E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3050972" y="54043"/>
            <a:ext cx="3050972" cy="423199"/>
          </a:xfrm>
          <a:prstGeom prst="rect">
            <a:avLst/>
          </a:prstGeom>
        </p:spPr>
      </p:pic>
      <p:pic>
        <p:nvPicPr>
          <p:cNvPr id="9" name="Picture 15">
            <a:extLst>
              <a:ext uri="{FF2B5EF4-FFF2-40B4-BE49-F238E27FC236}">
                <a16:creationId xmlns:a16="http://schemas.microsoft.com/office/drawing/2014/main" id="{AB286DF1-D890-4797-B204-C9081049BA40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6101944" y="57285"/>
            <a:ext cx="3050972" cy="423199"/>
          </a:xfrm>
          <a:prstGeom prst="rect">
            <a:avLst/>
          </a:prstGeom>
        </p:spPr>
      </p:pic>
      <p:pic>
        <p:nvPicPr>
          <p:cNvPr id="10" name="Picture 15">
            <a:extLst>
              <a:ext uri="{FF2B5EF4-FFF2-40B4-BE49-F238E27FC236}">
                <a16:creationId xmlns:a16="http://schemas.microsoft.com/office/drawing/2014/main" id="{6051E921-7A08-4349-9F42-9A79D34150F2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9135084" y="50801"/>
            <a:ext cx="3050972" cy="423199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21E764A4-A598-4E44-A062-536BA54714BD}"/>
              </a:ext>
            </a:extLst>
          </p:cNvPr>
          <p:cNvSpPr txBox="1"/>
          <p:nvPr/>
        </p:nvSpPr>
        <p:spPr>
          <a:xfrm>
            <a:off x="838200" y="681037"/>
            <a:ext cx="901765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dirty="0" lang="ru-RU" sz="2000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№</a:t>
            </a:r>
            <a:r>
              <a:rPr b="1" dirty="0" lang="ru-RU" sz="2000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39 «</a:t>
            </a:r>
            <a:r>
              <a:rPr b="1" dirty="0" err="1" lang="ru-RU" sz="2000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Достық</a:t>
            </a:r>
            <a:r>
              <a:rPr b="1" dirty="0" lang="ru-RU" sz="2000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» </a:t>
            </a:r>
            <a:r>
              <a:rPr b="1" dirty="0" err="1" lang="ru-RU" sz="2000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бөбекжай-балабақшасын</a:t>
            </a:r>
            <a:r>
              <a:rPr b="1" dirty="0" lang="ru-RU" sz="2000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b="1" dirty="0" err="1" lang="ru-RU" sz="2000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бейнебақылаумен</a:t>
            </a:r>
            <a:r>
              <a:rPr b="1" dirty="0" lang="ru-RU" sz="2000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b="1" dirty="0" err="1" lang="ru-RU" sz="2000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қамтамасыз</a:t>
            </a:r>
            <a:r>
              <a:rPr b="1" dirty="0" lang="ru-RU" sz="2000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b="1" dirty="0" err="1" lang="ru-RU" sz="2000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ету</a:t>
            </a:r>
            <a:endParaRPr b="1" dirty="0" lang="ru-RU" sz="2000">
              <a:solidFill>
                <a:srgbClr val="0070C0"/>
              </a:solidFill>
              <a:latin charset="0" panose="02020603050405020304" pitchFamily="18" typeface="Times New Roman"/>
              <a:cs charset="0" panose="02020603050405020304" pitchFamily="18" typeface="Times New Roman"/>
            </a:endParaRPr>
          </a:p>
        </p:txBody>
      </p:sp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8657D31B-3909-45E5-ADC9-6ACAA66213B4}"/>
              </a:ext>
            </a:extLst>
          </p:cNvPr>
          <p:cNvPicPr>
            <a:picLocks noChangeAspect="1"/>
          </p:cNvPicPr>
          <p:nvPr/>
        </p:nvPicPr>
        <p:blipFill>
          <a:blip cstate="hq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884" y="2525296"/>
            <a:ext cx="4120809" cy="1952214"/>
          </a:xfrm>
          <a:prstGeom prst="rect">
            <a:avLst/>
          </a:prstGeom>
        </p:spPr>
      </p:pic>
      <p:pic>
        <p:nvPicPr>
          <p:cNvPr id="33" name="Рисунок 32">
            <a:extLst>
              <a:ext uri="{FF2B5EF4-FFF2-40B4-BE49-F238E27FC236}">
                <a16:creationId xmlns:a16="http://schemas.microsoft.com/office/drawing/2014/main" id="{0B4D2DCF-1E23-4956-8849-3B9F4903EEBD}"/>
              </a:ext>
            </a:extLst>
          </p:cNvPr>
          <p:cNvPicPr>
            <a:picLocks noChangeAspect="1"/>
          </p:cNvPicPr>
          <p:nvPr/>
        </p:nvPicPr>
        <p:blipFill>
          <a:blip cstate="hqprint"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2889" y="3125853"/>
            <a:ext cx="2066164" cy="3051110"/>
          </a:xfrm>
          <a:prstGeom prst="rect">
            <a:avLst/>
          </a:prstGeom>
        </p:spPr>
      </p:pic>
      <p:pic>
        <p:nvPicPr>
          <p:cNvPr id="37" name="Рисунок 36">
            <a:extLst>
              <a:ext uri="{FF2B5EF4-FFF2-40B4-BE49-F238E27FC236}">
                <a16:creationId xmlns:a16="http://schemas.microsoft.com/office/drawing/2014/main" id="{8AB186AF-65F8-4EE0-9EE1-4B485B63047C}"/>
              </a:ext>
            </a:extLst>
          </p:cNvPr>
          <p:cNvPicPr>
            <a:picLocks noChangeAspect="1"/>
          </p:cNvPicPr>
          <p:nvPr/>
        </p:nvPicPr>
        <p:blipFill>
          <a:blip cstate="hqprint"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4043" y="2408358"/>
            <a:ext cx="1949172" cy="4225309"/>
          </a:xfrm>
          <a:prstGeom prst="rect">
            <a:avLst/>
          </a:prstGeom>
        </p:spPr>
      </p:pic>
      <p:pic>
        <p:nvPicPr>
          <p:cNvPr id="41" name="Рисунок 40">
            <a:extLst>
              <a:ext uri="{FF2B5EF4-FFF2-40B4-BE49-F238E27FC236}">
                <a16:creationId xmlns:a16="http://schemas.microsoft.com/office/drawing/2014/main" id="{5CE1EA81-4609-476B-B7F5-45274F927DE0}"/>
              </a:ext>
            </a:extLst>
          </p:cNvPr>
          <p:cNvPicPr>
            <a:picLocks noChangeAspect="1"/>
          </p:cNvPicPr>
          <p:nvPr/>
        </p:nvPicPr>
        <p:blipFill>
          <a:blip cstate="hqprint"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883" y="4598039"/>
            <a:ext cx="4034687" cy="2003785"/>
          </a:xfrm>
          <a:prstGeom prst="rect">
            <a:avLst/>
          </a:prstGeom>
        </p:spPr>
      </p:pic>
      <p:pic>
        <p:nvPicPr>
          <p:cNvPr id="42" name="Рисунок 41">
            <a:extLst>
              <a:ext uri="{FF2B5EF4-FFF2-40B4-BE49-F238E27FC236}">
                <a16:creationId xmlns:a16="http://schemas.microsoft.com/office/drawing/2014/main" id="{3AE1F709-EE77-42E7-8742-500B1FE7F690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3974" l="1893" r="85158" t="11589"/>
          <a:stretch/>
        </p:blipFill>
        <p:spPr>
          <a:xfrm>
            <a:off x="225658" y="3877891"/>
            <a:ext cx="914400" cy="914400"/>
          </a:xfrm>
          <a:prstGeom prst="rect">
            <a:avLst/>
          </a:prstGeom>
        </p:spPr>
      </p:pic>
      <p:pic>
        <p:nvPicPr>
          <p:cNvPr id="43" name="Рисунок 42">
            <a:extLst>
              <a:ext uri="{FF2B5EF4-FFF2-40B4-BE49-F238E27FC236}">
                <a16:creationId xmlns:a16="http://schemas.microsoft.com/office/drawing/2014/main" id="{D51AC7EC-632D-4C4C-AB14-DC12B5F18816}"/>
              </a:ext>
            </a:extLst>
          </p:cNvPr>
          <p:cNvPicPr>
            <a:picLocks noChangeAspect="1"/>
          </p:cNvPicPr>
          <p:nvPr/>
        </p:nvPicPr>
        <p:blipFill rotWithShape="1">
          <a:blip cstate="hqprint"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1" l="61" r="15"/>
          <a:stretch/>
        </p:blipFill>
        <p:spPr>
          <a:xfrm>
            <a:off x="7558576" y="1483567"/>
            <a:ext cx="2022241" cy="1473677"/>
          </a:xfrm>
          <a:prstGeom prst="rect">
            <a:avLst/>
          </a:prstGeom>
        </p:spPr>
      </p:pic>
      <p:pic>
        <p:nvPicPr>
          <p:cNvPr id="45" name="Рисунок 44">
            <a:extLst>
              <a:ext uri="{FF2B5EF4-FFF2-40B4-BE49-F238E27FC236}">
                <a16:creationId xmlns:a16="http://schemas.microsoft.com/office/drawing/2014/main" id="{BE05B814-B8EB-4DE0-A503-36C594C56AC4}"/>
              </a:ext>
            </a:extLst>
          </p:cNvPr>
          <p:cNvPicPr>
            <a:picLocks noChangeAspect="1"/>
          </p:cNvPicPr>
          <p:nvPr/>
        </p:nvPicPr>
        <p:blipFill rotWithShape="1">
          <a:blip cstate="hqprint"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" r="52" t="23"/>
          <a:stretch/>
        </p:blipFill>
        <p:spPr>
          <a:xfrm>
            <a:off x="7229793" y="3092182"/>
            <a:ext cx="1836247" cy="1473677"/>
          </a:xfrm>
          <a:prstGeom prst="rect">
            <a:avLst/>
          </a:prstGeom>
        </p:spPr>
      </p:pic>
      <p:cxnSp>
        <p:nvCxnSpPr>
          <p:cNvPr id="54" name="Прямая со стрелкой 53">
            <a:extLst>
              <a:ext uri="{FF2B5EF4-FFF2-40B4-BE49-F238E27FC236}">
                <a16:creationId xmlns:a16="http://schemas.microsoft.com/office/drawing/2014/main" id="{9909515B-804F-4E4E-98BE-66B13C419882}"/>
              </a:ext>
            </a:extLst>
          </p:cNvPr>
          <p:cNvCxnSpPr>
            <a:cxnSpLocks/>
          </p:cNvCxnSpPr>
          <p:nvPr/>
        </p:nvCxnSpPr>
        <p:spPr>
          <a:xfrm flipH="1">
            <a:off x="2540101" y="1869916"/>
            <a:ext cx="4056612" cy="30692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8" name="Прямая со стрелкой 57">
            <a:extLst>
              <a:ext uri="{FF2B5EF4-FFF2-40B4-BE49-F238E27FC236}">
                <a16:creationId xmlns:a16="http://schemas.microsoft.com/office/drawing/2014/main" id="{7A2394A1-2EB6-41AC-A2B8-EF14AA9A8BCD}"/>
              </a:ext>
            </a:extLst>
          </p:cNvPr>
          <p:cNvCxnSpPr>
            <a:cxnSpLocks/>
          </p:cNvCxnSpPr>
          <p:nvPr/>
        </p:nvCxnSpPr>
        <p:spPr>
          <a:xfrm flipH="1">
            <a:off x="6357864" y="2100516"/>
            <a:ext cx="1780716" cy="26158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9" name="Прямая со стрелкой 58">
            <a:extLst>
              <a:ext uri="{FF2B5EF4-FFF2-40B4-BE49-F238E27FC236}">
                <a16:creationId xmlns:a16="http://schemas.microsoft.com/office/drawing/2014/main" id="{49371C27-EEB1-4168-91BA-78DF3179DD4C}"/>
              </a:ext>
            </a:extLst>
          </p:cNvPr>
          <p:cNvCxnSpPr>
            <a:cxnSpLocks/>
          </p:cNvCxnSpPr>
          <p:nvPr/>
        </p:nvCxnSpPr>
        <p:spPr>
          <a:xfrm flipH="1">
            <a:off x="7760534" y="1585305"/>
            <a:ext cx="448129" cy="16771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0" name="Прямая со стрелкой 59">
            <a:extLst>
              <a:ext uri="{FF2B5EF4-FFF2-40B4-BE49-F238E27FC236}">
                <a16:creationId xmlns:a16="http://schemas.microsoft.com/office/drawing/2014/main" id="{EB66A7B2-A4DE-4AA6-82C3-3B51B6A1D093}"/>
              </a:ext>
            </a:extLst>
          </p:cNvPr>
          <p:cNvCxnSpPr>
            <a:cxnSpLocks/>
          </p:cNvCxnSpPr>
          <p:nvPr/>
        </p:nvCxnSpPr>
        <p:spPr>
          <a:xfrm>
            <a:off x="6838409" y="1841064"/>
            <a:ext cx="4078324" cy="19035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6" name="Прямая со стрелкой 65">
            <a:extLst>
              <a:ext uri="{FF2B5EF4-FFF2-40B4-BE49-F238E27FC236}">
                <a16:creationId xmlns:a16="http://schemas.microsoft.com/office/drawing/2014/main" id="{49B0E825-1245-47EF-8946-51CF3D95C7E0}"/>
              </a:ext>
            </a:extLst>
          </p:cNvPr>
          <p:cNvCxnSpPr>
            <a:cxnSpLocks/>
          </p:cNvCxnSpPr>
          <p:nvPr/>
        </p:nvCxnSpPr>
        <p:spPr>
          <a:xfrm flipH="1">
            <a:off x="2196475" y="1963013"/>
            <a:ext cx="4316612" cy="5026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69" name="Рисунок 68">
            <a:extLst>
              <a:ext uri="{FF2B5EF4-FFF2-40B4-BE49-F238E27FC236}">
                <a16:creationId xmlns:a16="http://schemas.microsoft.com/office/drawing/2014/main" id="{95103696-CCCA-4BA5-A90F-0C58038C13E9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0693" l="72978" r="7249" t="14645"/>
          <a:stretch/>
        </p:blipFill>
        <p:spPr>
          <a:xfrm>
            <a:off x="6232110" y="1350010"/>
            <a:ext cx="1085610" cy="860505"/>
          </a:xfrm>
          <a:prstGeom prst="rect">
            <a:avLst/>
          </a:prstGeom>
        </p:spPr>
      </p:pic>
      <p:sp>
        <p:nvSpPr>
          <p:cNvPr id="70" name="Рамка 69">
            <a:extLst>
              <a:ext uri="{FF2B5EF4-FFF2-40B4-BE49-F238E27FC236}">
                <a16:creationId xmlns:a16="http://schemas.microsoft.com/office/drawing/2014/main" id="{F2AAE8FC-0FFB-4B60-A4C7-57103F15983F}"/>
              </a:ext>
            </a:extLst>
          </p:cNvPr>
          <p:cNvSpPr/>
          <p:nvPr/>
        </p:nvSpPr>
        <p:spPr>
          <a:xfrm>
            <a:off x="248400" y="3877891"/>
            <a:ext cx="914400" cy="914400"/>
          </a:xfrm>
          <a:prstGeom prst="fram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1" name="Рамка 70">
            <a:extLst>
              <a:ext uri="{FF2B5EF4-FFF2-40B4-BE49-F238E27FC236}">
                <a16:creationId xmlns:a16="http://schemas.microsoft.com/office/drawing/2014/main" id="{6038AFB3-43F8-420D-9A85-9E5517729B71}"/>
              </a:ext>
            </a:extLst>
          </p:cNvPr>
          <p:cNvSpPr/>
          <p:nvPr/>
        </p:nvSpPr>
        <p:spPr>
          <a:xfrm>
            <a:off x="7752413" y="1581839"/>
            <a:ext cx="914400" cy="914400"/>
          </a:xfrm>
          <a:prstGeom prst="fram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2" name="Рамка 71">
            <a:extLst>
              <a:ext uri="{FF2B5EF4-FFF2-40B4-BE49-F238E27FC236}">
                <a16:creationId xmlns:a16="http://schemas.microsoft.com/office/drawing/2014/main" id="{18D884E7-6F7B-426A-A111-2294C2E97DEE}"/>
              </a:ext>
            </a:extLst>
          </p:cNvPr>
          <p:cNvSpPr/>
          <p:nvPr/>
        </p:nvSpPr>
        <p:spPr>
          <a:xfrm>
            <a:off x="6192753" y="1271761"/>
            <a:ext cx="1215447" cy="1014687"/>
          </a:xfrm>
          <a:prstGeom prst="fram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3" name="Рамка 72">
            <a:extLst>
              <a:ext uri="{FF2B5EF4-FFF2-40B4-BE49-F238E27FC236}">
                <a16:creationId xmlns:a16="http://schemas.microsoft.com/office/drawing/2014/main" id="{C53E18BA-2A69-46CA-B81D-1BBBB79DF1C7}"/>
              </a:ext>
            </a:extLst>
          </p:cNvPr>
          <p:cNvSpPr/>
          <p:nvPr/>
        </p:nvSpPr>
        <p:spPr>
          <a:xfrm>
            <a:off x="1761266" y="2483624"/>
            <a:ext cx="469098" cy="401147"/>
          </a:xfrm>
          <a:prstGeom prst="fram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4" name="Рамка 73">
            <a:extLst>
              <a:ext uri="{FF2B5EF4-FFF2-40B4-BE49-F238E27FC236}">
                <a16:creationId xmlns:a16="http://schemas.microsoft.com/office/drawing/2014/main" id="{AAE9B2F5-94B5-4DE6-8351-DFCBA6F5022C}"/>
              </a:ext>
            </a:extLst>
          </p:cNvPr>
          <p:cNvSpPr/>
          <p:nvPr/>
        </p:nvSpPr>
        <p:spPr>
          <a:xfrm>
            <a:off x="5955240" y="4665889"/>
            <a:ext cx="516496" cy="437000"/>
          </a:xfrm>
          <a:prstGeom prst="fram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5" name="Рамка 74">
            <a:extLst>
              <a:ext uri="{FF2B5EF4-FFF2-40B4-BE49-F238E27FC236}">
                <a16:creationId xmlns:a16="http://schemas.microsoft.com/office/drawing/2014/main" id="{D45F7919-0A45-4C6E-9EF9-D152D706E7B7}"/>
              </a:ext>
            </a:extLst>
          </p:cNvPr>
          <p:cNvSpPr/>
          <p:nvPr/>
        </p:nvSpPr>
        <p:spPr>
          <a:xfrm>
            <a:off x="5904227" y="2657076"/>
            <a:ext cx="584248" cy="612897"/>
          </a:xfrm>
          <a:prstGeom prst="fram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6" name="Рамка 75">
            <a:extLst>
              <a:ext uri="{FF2B5EF4-FFF2-40B4-BE49-F238E27FC236}">
                <a16:creationId xmlns:a16="http://schemas.microsoft.com/office/drawing/2014/main" id="{FC42C363-CBDF-4B22-AAC7-FDEECDDB9BE2}"/>
              </a:ext>
            </a:extLst>
          </p:cNvPr>
          <p:cNvSpPr/>
          <p:nvPr/>
        </p:nvSpPr>
        <p:spPr>
          <a:xfrm>
            <a:off x="7257748" y="3077778"/>
            <a:ext cx="750706" cy="631387"/>
          </a:xfrm>
          <a:prstGeom prst="fram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7" name="Рамка 76">
            <a:extLst>
              <a:ext uri="{FF2B5EF4-FFF2-40B4-BE49-F238E27FC236}">
                <a16:creationId xmlns:a16="http://schemas.microsoft.com/office/drawing/2014/main" id="{2363C310-32B6-4E12-95B7-2D92BF26BA82}"/>
              </a:ext>
            </a:extLst>
          </p:cNvPr>
          <p:cNvSpPr/>
          <p:nvPr/>
        </p:nvSpPr>
        <p:spPr>
          <a:xfrm>
            <a:off x="10660571" y="3498937"/>
            <a:ext cx="693230" cy="539249"/>
          </a:xfrm>
          <a:prstGeom prst="fram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D1E01120-C12F-4B5A-B334-6A5B3B74FE53}"/>
              </a:ext>
            </a:extLst>
          </p:cNvPr>
          <p:cNvSpPr txBox="1"/>
          <p:nvPr/>
        </p:nvSpPr>
        <p:spPr>
          <a:xfrm>
            <a:off x="973679" y="1194852"/>
            <a:ext cx="5221738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dirty="0" err="1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Ғимараттың</a:t>
            </a:r>
            <a:r>
              <a:rPr dirty="0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периметрі</a:t>
            </a:r>
            <a:r>
              <a:rPr dirty="0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бойынша</a:t>
            </a:r>
            <a:r>
              <a:rPr dirty="0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, </a:t>
            </a:r>
            <a:r>
              <a:rPr dirty="0" err="1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қосалқы</a:t>
            </a:r>
            <a:r>
              <a:rPr dirty="0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кіреберістерде</a:t>
            </a:r>
            <a:r>
              <a:rPr dirty="0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  8 </a:t>
            </a:r>
            <a:r>
              <a:rPr dirty="0" err="1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сыртқы</a:t>
            </a:r>
            <a:r>
              <a:rPr dirty="0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бейнекамера</a:t>
            </a:r>
            <a:r>
              <a:rPr dirty="0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 sz="2000">
                <a:latin charset="0" panose="02020603050405020304" pitchFamily="18" typeface="Times New Roman"/>
                <a:cs charset="0" panose="02020603050405020304" pitchFamily="18" typeface="Times New Roman"/>
              </a:rPr>
              <a:t>орнатылған</a:t>
            </a:r>
            <a:endParaRPr dirty="0" lang="ru-RU" sz="2000">
              <a:latin charset="0" panose="02020603050405020304" pitchFamily="18" typeface="Times New Roman"/>
              <a:cs charset="0" panose="02020603050405020304" pitchFamily="18" typeface="Times New Roman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544DF5CA-4C35-4D70-9BC8-143C76CF5C63}"/>
              </a:ext>
            </a:extLst>
          </p:cNvPr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" r="80"/>
          <a:stretch/>
        </p:blipFill>
        <p:spPr>
          <a:xfrm>
            <a:off x="7257748" y="4730798"/>
            <a:ext cx="1836247" cy="1455080"/>
          </a:xfrm>
          <a:prstGeom prst="rect">
            <a:avLst/>
          </a:prstGeom>
        </p:spPr>
      </p:pic>
      <p:sp>
        <p:nvSpPr>
          <p:cNvPr id="38" name="Рамка 37">
            <a:extLst>
              <a:ext uri="{FF2B5EF4-FFF2-40B4-BE49-F238E27FC236}">
                <a16:creationId xmlns:a16="http://schemas.microsoft.com/office/drawing/2014/main" id="{A125EE70-6EF0-4050-B492-2D6C6F6E49AA}"/>
              </a:ext>
            </a:extLst>
          </p:cNvPr>
          <p:cNvSpPr/>
          <p:nvPr/>
        </p:nvSpPr>
        <p:spPr>
          <a:xfrm>
            <a:off x="7220784" y="5256391"/>
            <a:ext cx="584248" cy="502663"/>
          </a:xfrm>
          <a:prstGeom prst="fram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39" name="Прямая со стрелкой 38">
            <a:extLst>
              <a:ext uri="{FF2B5EF4-FFF2-40B4-BE49-F238E27FC236}">
                <a16:creationId xmlns:a16="http://schemas.microsoft.com/office/drawing/2014/main" id="{269D3A4A-A4EE-42EF-996D-758AFDBC0BF5}"/>
              </a:ext>
            </a:extLst>
          </p:cNvPr>
          <p:cNvCxnSpPr>
            <a:cxnSpLocks/>
          </p:cNvCxnSpPr>
          <p:nvPr/>
        </p:nvCxnSpPr>
        <p:spPr>
          <a:xfrm flipH="1">
            <a:off x="7455316" y="1976001"/>
            <a:ext cx="730380" cy="34085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0486990"/>
      </p:ext>
    </p:extLst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4CB798-873D-42F6-AE65-98D8318BF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" name="Объект 50">
            <a:extLst>
              <a:ext uri="{FF2B5EF4-FFF2-40B4-BE49-F238E27FC236}">
                <a16:creationId xmlns:a16="http://schemas.microsoft.com/office/drawing/2014/main" id="{00938489-EDBA-450F-87C4-E10CEB08E5A3}"/>
              </a:ext>
            </a:extLst>
          </p:cNvPr>
          <p:cNvPicPr>
            <a:picLocks noChangeAspect="1" noGrp="1"/>
          </p:cNvPicPr>
          <p:nvPr>
            <p:ph idx="1"/>
          </p:nvPr>
        </p:nvPicPr>
        <p:blipFill>
          <a:blip cstate="hq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4248" y="1825625"/>
            <a:ext cx="3263503" cy="4351338"/>
          </a:xfr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60DA25D-FA95-4E1B-841C-D19B0D0B2C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4" y="-57285"/>
            <a:ext cx="12192000" cy="6858000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74CB297F-3E52-4861-B148-5DCCA98D9493}"/>
              </a:ext>
            </a:extLst>
          </p:cNvPr>
          <p:cNvPicPr>
            <a:picLocks noChangeAspect="1"/>
          </p:cNvPicPr>
          <p:nvPr/>
        </p:nvPicPr>
        <p:blipFill>
          <a:blip cstate="print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9021" y="626400"/>
            <a:ext cx="1703090" cy="1525732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15">
            <a:extLst>
              <a:ext uri="{FF2B5EF4-FFF2-40B4-BE49-F238E27FC236}">
                <a16:creationId xmlns:a16="http://schemas.microsoft.com/office/drawing/2014/main" id="{4B42EF94-4014-4D49-AE2C-D82AD2EC9EA3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0" y="50801"/>
            <a:ext cx="3050972" cy="423199"/>
          </a:xfrm>
          <a:prstGeom prst="rect">
            <a:avLst/>
          </a:prstGeom>
        </p:spPr>
      </p:pic>
      <p:pic>
        <p:nvPicPr>
          <p:cNvPr id="8" name="Picture 15">
            <a:extLst>
              <a:ext uri="{FF2B5EF4-FFF2-40B4-BE49-F238E27FC236}">
                <a16:creationId xmlns:a16="http://schemas.microsoft.com/office/drawing/2014/main" id="{33C6B0A3-9914-47F7-8D65-F818CBEFAA4E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3050972" y="54043"/>
            <a:ext cx="3050972" cy="423199"/>
          </a:xfrm>
          <a:prstGeom prst="rect">
            <a:avLst/>
          </a:prstGeom>
        </p:spPr>
      </p:pic>
      <p:pic>
        <p:nvPicPr>
          <p:cNvPr id="9" name="Picture 15">
            <a:extLst>
              <a:ext uri="{FF2B5EF4-FFF2-40B4-BE49-F238E27FC236}">
                <a16:creationId xmlns:a16="http://schemas.microsoft.com/office/drawing/2014/main" id="{AB286DF1-D890-4797-B204-C9081049BA40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6101944" y="57285"/>
            <a:ext cx="3050972" cy="423199"/>
          </a:xfrm>
          <a:prstGeom prst="rect">
            <a:avLst/>
          </a:prstGeom>
        </p:spPr>
      </p:pic>
      <p:pic>
        <p:nvPicPr>
          <p:cNvPr id="10" name="Picture 15">
            <a:extLst>
              <a:ext uri="{FF2B5EF4-FFF2-40B4-BE49-F238E27FC236}">
                <a16:creationId xmlns:a16="http://schemas.microsoft.com/office/drawing/2014/main" id="{6051E921-7A08-4349-9F42-9A79D34150F2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9135084" y="50801"/>
            <a:ext cx="3050972" cy="42319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5958A2E-8B04-4B50-986B-E7263CAE15AD}"/>
              </a:ext>
            </a:extLst>
          </p:cNvPr>
          <p:cNvSpPr txBox="1"/>
          <p:nvPr/>
        </p:nvSpPr>
        <p:spPr>
          <a:xfrm>
            <a:off x="838200" y="608937"/>
            <a:ext cx="930417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dirty="0" lang="ru-RU" sz="2400">
                <a:solidFill>
                  <a:srgbClr val="0070C0"/>
                </a:solidFill>
              </a:rPr>
              <a:t>№</a:t>
            </a:r>
            <a:r>
              <a:rPr b="1" dirty="0" lang="ru-RU" sz="2000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39 «</a:t>
            </a:r>
            <a:r>
              <a:rPr b="1" dirty="0" err="1" lang="ru-RU" sz="2000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Достық</a:t>
            </a:r>
            <a:r>
              <a:rPr b="1" dirty="0" lang="ru-RU" sz="2000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» </a:t>
            </a:r>
            <a:r>
              <a:rPr b="1" dirty="0" err="1" lang="ru-RU" sz="2000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бөбекжай-балабақшасын</a:t>
            </a:r>
            <a:r>
              <a:rPr b="1" dirty="0" lang="ru-RU" sz="2000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b="1" dirty="0" err="1" lang="ru-RU" sz="2000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бейнебақылаумен</a:t>
            </a:r>
            <a:r>
              <a:rPr b="1" dirty="0" lang="ru-RU" sz="2000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b="1" dirty="0" err="1" lang="ru-RU" sz="2000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қамтамасыз</a:t>
            </a:r>
            <a:r>
              <a:rPr b="1" dirty="0" lang="ru-RU" sz="2000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b="1" dirty="0" err="1" lang="ru-RU" sz="2000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ету</a:t>
            </a:r>
            <a:endParaRPr b="1" dirty="0" lang="ru-RU" sz="2000">
              <a:solidFill>
                <a:srgbClr val="0070C0"/>
              </a:solidFill>
              <a:latin charset="0" panose="02020603050405020304" pitchFamily="18" typeface="Times New Roman"/>
              <a:cs charset="0" panose="02020603050405020304" pitchFamily="18" typeface="Times New Roman"/>
            </a:endParaRP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03B08849-D6E7-4883-AC33-D30A65A90D0E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57"/>
          <a:stretch/>
        </p:blipFill>
        <p:spPr>
          <a:xfrm>
            <a:off x="838199" y="4524354"/>
            <a:ext cx="1537386" cy="2042064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DF7B9525-532E-4AFC-83A6-2769F3F7B616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b="64" r="93" t="26"/>
          <a:stretch/>
        </p:blipFill>
        <p:spPr>
          <a:xfrm>
            <a:off x="2593491" y="4524354"/>
            <a:ext cx="1838132" cy="2042064"/>
          </a:xfrm>
          <a:prstGeom prst="rect">
            <a:avLst/>
          </a:prstGeom>
        </p:spPr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150EEA3C-6608-4DBE-B792-2725C60229F0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b="10" l="595" t="77"/>
          <a:stretch/>
        </p:blipFill>
        <p:spPr>
          <a:xfrm>
            <a:off x="4713064" y="4524354"/>
            <a:ext cx="1838132" cy="2031587"/>
          </a:xfrm>
          <a:prstGeom prst="rect">
            <a:avLst/>
          </a:prstGeom>
        </p:spPr>
      </p:pic>
      <p:pic>
        <p:nvPicPr>
          <p:cNvPr id="24" name="Рисунок 23">
            <a:extLst>
              <a:ext uri="{FF2B5EF4-FFF2-40B4-BE49-F238E27FC236}">
                <a16:creationId xmlns:a16="http://schemas.microsoft.com/office/drawing/2014/main" id="{D14B1D93-05B7-4932-9AA3-53746EC561DC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b="33" l="190" r="33" t="107"/>
          <a:stretch/>
        </p:blipFill>
        <p:spPr>
          <a:xfrm>
            <a:off x="6927641" y="2520967"/>
            <a:ext cx="1456521" cy="1123802"/>
          </a:xfrm>
          <a:prstGeom prst="rect">
            <a:avLst/>
          </a:prstGeom>
        </p:spPr>
      </p:pic>
      <p:pic>
        <p:nvPicPr>
          <p:cNvPr id="28" name="Рисунок 27">
            <a:extLst>
              <a:ext uri="{FF2B5EF4-FFF2-40B4-BE49-F238E27FC236}">
                <a16:creationId xmlns:a16="http://schemas.microsoft.com/office/drawing/2014/main" id="{E9C8853E-A2CE-4C46-804C-F4DE447EFB5A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b="13" t="6"/>
          <a:stretch/>
        </p:blipFill>
        <p:spPr>
          <a:xfrm>
            <a:off x="2796580" y="2494848"/>
            <a:ext cx="3782100" cy="1958599"/>
          </a:xfrm>
          <a:prstGeom prst="rect">
            <a:avLst/>
          </a:prstGeom>
        </p:spPr>
      </p:pic>
      <p:sp>
        <p:nvSpPr>
          <p:cNvPr id="29" name="Выгнутая вправо стрелка 1">
            <a:extLst>
              <a:ext uri="{FF2B5EF4-FFF2-40B4-BE49-F238E27FC236}">
                <a16:creationId xmlns:a16="http://schemas.microsoft.com/office/drawing/2014/main" id="{BBE01AC6-8627-49FC-BF29-455FC158879B}"/>
              </a:ext>
            </a:extLst>
          </p:cNvPr>
          <p:cNvSpPr/>
          <p:nvPr/>
        </p:nvSpPr>
        <p:spPr>
          <a:xfrm rot="5681426">
            <a:off x="6416408" y="2647976"/>
            <a:ext cx="836770" cy="1413894"/>
          </a:xfrm>
          <a:prstGeom prst="curvedLeftArrow">
            <a:avLst>
              <a:gd fmla="val 12233" name="adj1"/>
              <a:gd fmla="val 50000" name="adj2"/>
              <a:gd fmla="val 45968" name="adj3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9" name="Рамка 38">
            <a:extLst>
              <a:ext uri="{FF2B5EF4-FFF2-40B4-BE49-F238E27FC236}">
                <a16:creationId xmlns:a16="http://schemas.microsoft.com/office/drawing/2014/main" id="{BF20F072-9978-4566-870B-AC7F563FAB28}"/>
              </a:ext>
            </a:extLst>
          </p:cNvPr>
          <p:cNvSpPr/>
          <p:nvPr/>
        </p:nvSpPr>
        <p:spPr>
          <a:xfrm>
            <a:off x="2796579" y="4572503"/>
            <a:ext cx="749227" cy="700283"/>
          </a:xfrm>
          <a:prstGeom prst="fram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0" name="Рамка 39">
            <a:extLst>
              <a:ext uri="{FF2B5EF4-FFF2-40B4-BE49-F238E27FC236}">
                <a16:creationId xmlns:a16="http://schemas.microsoft.com/office/drawing/2014/main" id="{CFB41BA8-A266-4BBD-AADD-FD8A8893308D}"/>
              </a:ext>
            </a:extLst>
          </p:cNvPr>
          <p:cNvSpPr/>
          <p:nvPr/>
        </p:nvSpPr>
        <p:spPr>
          <a:xfrm>
            <a:off x="1243887" y="4585438"/>
            <a:ext cx="693193" cy="664287"/>
          </a:xfrm>
          <a:prstGeom prst="fram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dirty="0" lang="ru-RU">
              <a:solidFill>
                <a:schemeClr val="tx1"/>
              </a:solidFill>
            </a:endParaRPr>
          </a:p>
        </p:txBody>
      </p:sp>
      <p:sp>
        <p:nvSpPr>
          <p:cNvPr id="41" name="Рамка 40">
            <a:extLst>
              <a:ext uri="{FF2B5EF4-FFF2-40B4-BE49-F238E27FC236}">
                <a16:creationId xmlns:a16="http://schemas.microsoft.com/office/drawing/2014/main" id="{955C95FC-661C-419A-B6AD-C5F6B9C188FE}"/>
              </a:ext>
            </a:extLst>
          </p:cNvPr>
          <p:cNvSpPr/>
          <p:nvPr/>
        </p:nvSpPr>
        <p:spPr>
          <a:xfrm flipV="1">
            <a:off x="6064778" y="2797596"/>
            <a:ext cx="566810" cy="461873"/>
          </a:xfrm>
          <a:prstGeom prst="fram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2" name="Рамка 41">
            <a:extLst>
              <a:ext uri="{FF2B5EF4-FFF2-40B4-BE49-F238E27FC236}">
                <a16:creationId xmlns:a16="http://schemas.microsoft.com/office/drawing/2014/main" id="{42CAA584-88FF-450D-A728-7A7D879D408F}"/>
              </a:ext>
            </a:extLst>
          </p:cNvPr>
          <p:cNvSpPr/>
          <p:nvPr/>
        </p:nvSpPr>
        <p:spPr>
          <a:xfrm>
            <a:off x="4496446" y="4816210"/>
            <a:ext cx="704517" cy="748432"/>
          </a:xfrm>
          <a:prstGeom prst="fram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3" name="Рамка 42">
            <a:extLst>
              <a:ext uri="{FF2B5EF4-FFF2-40B4-BE49-F238E27FC236}">
                <a16:creationId xmlns:a16="http://schemas.microsoft.com/office/drawing/2014/main" id="{80069AC9-4462-4AD4-86A6-3ECD2BA1C642}"/>
              </a:ext>
            </a:extLst>
          </p:cNvPr>
          <p:cNvSpPr/>
          <p:nvPr/>
        </p:nvSpPr>
        <p:spPr>
          <a:xfrm>
            <a:off x="7459644" y="2647605"/>
            <a:ext cx="925804" cy="914400"/>
          </a:xfrm>
          <a:prstGeom prst="fram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20A55C3F-2B29-4F32-A872-5B2E9E9F5D61}"/>
              </a:ext>
            </a:extLst>
          </p:cNvPr>
          <p:cNvSpPr txBox="1"/>
          <p:nvPr/>
        </p:nvSpPr>
        <p:spPr>
          <a:xfrm>
            <a:off x="1035255" y="969372"/>
            <a:ext cx="910712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dirty="0" kern="50" lang="kk-KZ" spc="10" sz="1800"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«</a:t>
            </a:r>
            <a:r>
              <a:rPr dirty="0" err="1" kern="50" lang="ru-RU" spc="10" sz="1800"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Террористік</a:t>
            </a:r>
            <a:r>
              <a:rPr dirty="0" kern="50" lang="ru-RU" spc="10" sz="1800"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 </a:t>
            </a:r>
            <a:r>
              <a:rPr dirty="0" err="1" kern="50" lang="ru-RU" spc="10" sz="1800"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тұрғыдан</a:t>
            </a:r>
            <a:r>
              <a:rPr dirty="0" kern="50" lang="ru-RU" spc="10" sz="1800"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 </a:t>
            </a:r>
            <a:r>
              <a:rPr dirty="0" err="1" kern="50" lang="ru-RU" spc="10" sz="1800"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осал</a:t>
            </a:r>
            <a:r>
              <a:rPr dirty="0" kern="50" lang="ru-RU" spc="10" sz="1800"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 </a:t>
            </a:r>
            <a:r>
              <a:rPr dirty="0" err="1" kern="50" lang="ru-RU" spc="10" sz="1800"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объектілердің</a:t>
            </a:r>
            <a:r>
              <a:rPr dirty="0" kern="50" lang="ru-RU" spc="10" sz="1800"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 </a:t>
            </a:r>
            <a:r>
              <a:rPr dirty="0" err="1" kern="50" lang="ru-RU" spc="10" sz="1800"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терроризмге</a:t>
            </a:r>
            <a:r>
              <a:rPr dirty="0" kern="50" lang="ru-RU" spc="10" sz="1800"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 </a:t>
            </a:r>
            <a:r>
              <a:rPr dirty="0" err="1" kern="50" lang="ru-RU" spc="10" sz="1800"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қарсы</a:t>
            </a:r>
            <a:r>
              <a:rPr dirty="0" kern="50" lang="ru-RU" spc="10" sz="1800"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 </a:t>
            </a:r>
            <a:r>
              <a:rPr dirty="0" err="1" kern="50" lang="ru-RU" spc="10" sz="1800"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қорғалуын</a:t>
            </a:r>
            <a:r>
              <a:rPr dirty="0" kern="50" lang="ru-RU" spc="10" sz="1800"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 </a:t>
            </a:r>
            <a:r>
              <a:rPr dirty="0" err="1" kern="50" lang="ru-RU" spc="10" sz="1800"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ұйымдастыруға</a:t>
            </a:r>
            <a:r>
              <a:rPr dirty="0" kern="50" lang="ru-RU" spc="10" sz="1800"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 </a:t>
            </a:r>
            <a:r>
              <a:rPr dirty="0" err="1" kern="50" lang="ru-RU" spc="10" sz="1800"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қойылатын</a:t>
            </a:r>
            <a:r>
              <a:rPr dirty="0" kern="50" lang="ru-RU" spc="10" sz="1800"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 </a:t>
            </a:r>
            <a:r>
              <a:rPr dirty="0" err="1" kern="50" lang="ru-RU" spc="10" sz="1800"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талаптарды</a:t>
            </a:r>
            <a:r>
              <a:rPr dirty="0" kern="50" lang="ru-RU" spc="10" sz="1800"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 </a:t>
            </a:r>
            <a:r>
              <a:rPr dirty="0" err="1" kern="50" lang="ru-RU" spc="10" sz="1800"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бекіту</a:t>
            </a:r>
            <a:r>
              <a:rPr dirty="0" kern="50" lang="ru-RU" spc="10" sz="1800"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 </a:t>
            </a:r>
            <a:r>
              <a:rPr dirty="0" err="1" kern="50" lang="ru-RU" spc="10" sz="1800"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туралы</a:t>
            </a:r>
            <a:r>
              <a:rPr dirty="0" kern="50" lang="kk-KZ" spc="10" sz="1800"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»</a:t>
            </a:r>
            <a:endParaRPr dirty="0" kern="50" lang="ru-RU" sz="1600">
              <a:effectLst/>
              <a:latin charset="0" panose="02020603050405020304" pitchFamily="18" typeface="Times New Roman"/>
              <a:ea charset="0" panose="02020603050405020304" pitchFamily="18" typeface="Times New Roman"/>
            </a:endParaRPr>
          </a:p>
          <a:p>
            <a:pPr algn="ctr"/>
            <a:r>
              <a:rPr dirty="0" kern="50" lang="kk-KZ" spc="10" sz="1800"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Қазақстан Республикасы Үкіметінің 2021 жылғы 6 мамырдағы № 305 қаулысына сәйкес ж</a:t>
            </a:r>
            <a:r>
              <a:rPr dirty="0" err="1" kern="50" lang="ru-RU" spc="10" sz="1800"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аппай</a:t>
            </a:r>
            <a:r>
              <a:rPr dirty="0" kern="50" lang="ru-RU" spc="10" sz="1800"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 </a:t>
            </a:r>
            <a:r>
              <a:rPr dirty="0" err="1" kern="50" lang="ru-RU" spc="10" sz="1800"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жиналатын</a:t>
            </a:r>
            <a:r>
              <a:rPr dirty="0" kern="50" lang="ru-RU" spc="10" sz="1800"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 </a:t>
            </a:r>
            <a:r>
              <a:rPr dirty="0" err="1" kern="50" lang="ru-RU" spc="10" sz="1800"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жерлерде</a:t>
            </a:r>
            <a:r>
              <a:rPr dirty="0" kern="50" lang="ru-RU" spc="10" sz="1800"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 </a:t>
            </a:r>
            <a:r>
              <a:rPr dirty="0" err="1" kern="50" lang="ru-RU" spc="10" sz="1800"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балаларды</a:t>
            </a:r>
            <a:r>
              <a:rPr dirty="0" kern="50" lang="ru-RU" spc="10" sz="1800"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 </a:t>
            </a:r>
            <a:r>
              <a:rPr dirty="0" err="1" kern="50" lang="ru-RU" spc="10" sz="1800"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бақылау</a:t>
            </a:r>
            <a:r>
              <a:rPr dirty="0" kern="50" lang="ru-RU" spc="10" sz="1800"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 </a:t>
            </a:r>
            <a:r>
              <a:rPr dirty="0" err="1" kern="50" lang="ru-RU" spc="10" sz="1800"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және</a:t>
            </a:r>
            <a:r>
              <a:rPr dirty="0" kern="50" lang="ru-RU" spc="10" sz="1800"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 </a:t>
            </a:r>
            <a:r>
              <a:rPr dirty="0" err="1" kern="50" lang="ru-RU" spc="10" sz="1800"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бақылау</a:t>
            </a:r>
            <a:r>
              <a:rPr dirty="0" kern="50" lang="ru-RU" spc="10" sz="1800"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 </a:t>
            </a:r>
            <a:r>
              <a:rPr dirty="0" err="1" kern="50" lang="ru-RU" spc="10" sz="1800"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мүмкіндігі</a:t>
            </a:r>
            <a:r>
              <a:rPr dirty="0" kern="50" lang="ru-RU" spc="10" sz="1800"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 </a:t>
            </a:r>
            <a:r>
              <a:rPr dirty="0" kern="50" lang="kk-KZ" spc="10" sz="1800"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жасалған</a:t>
            </a:r>
            <a:endParaRPr dirty="0" lang="ru-RU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ECC77A77-6491-4335-9B86-6E7574A5E47C}"/>
              </a:ext>
            </a:extLst>
          </p:cNvPr>
          <p:cNvSpPr txBox="1"/>
          <p:nvPr/>
        </p:nvSpPr>
        <p:spPr>
          <a:xfrm>
            <a:off x="9106615" y="2908144"/>
            <a:ext cx="2735958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b="1" dirty="0" err="1" lang="ru-RU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Ғимарат</a:t>
            </a:r>
            <a:r>
              <a:rPr b="1" dirty="0" lang="ru-RU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b="1" dirty="0" err="1" lang="ru-RU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ішінде</a:t>
            </a:r>
            <a:r>
              <a:rPr b="1" dirty="0" lang="ru-RU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b="1" dirty="0" err="1" lang="ru-RU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бейнебақылау</a:t>
            </a:r>
            <a:r>
              <a:rPr b="1" dirty="0" lang="ru-RU">
                <a:solidFill>
                  <a:srgbClr val="0070C0"/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b="1" dirty="0" lang="ru-RU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</a:p>
          <a:p>
            <a:r>
              <a:rPr dirty="0" lang="ru-RU">
                <a:latin charset="0" panose="02020603050405020304" pitchFamily="18" typeface="Times New Roman"/>
                <a:cs charset="0" panose="02020603050405020304" pitchFamily="18" typeface="Times New Roman"/>
              </a:rPr>
              <a:t>10 </a:t>
            </a:r>
            <a:r>
              <a:rPr dirty="0" err="1" lang="ru-RU">
                <a:latin charset="0" panose="02020603050405020304" pitchFamily="18" typeface="Times New Roman"/>
                <a:cs charset="0" panose="02020603050405020304" pitchFamily="18" typeface="Times New Roman"/>
              </a:rPr>
              <a:t>топтық</a:t>
            </a:r>
            <a:r>
              <a:rPr dirty="0" lang="ru-RU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>
                <a:latin charset="0" panose="02020603050405020304" pitchFamily="18" typeface="Times New Roman"/>
                <a:cs charset="0" panose="02020603050405020304" pitchFamily="18" typeface="Times New Roman"/>
              </a:rPr>
              <a:t>үй-жайларда</a:t>
            </a:r>
            <a:r>
              <a:rPr dirty="0" lang="ru-RU">
                <a:latin charset="0" panose="02020603050405020304" pitchFamily="18" typeface="Times New Roman"/>
                <a:cs charset="0" panose="02020603050405020304" pitchFamily="18" typeface="Times New Roman"/>
              </a:rPr>
              <a:t>, </a:t>
            </a:r>
          </a:p>
          <a:p>
            <a:r>
              <a:rPr dirty="0" err="1" lang="ru-RU">
                <a:latin charset="0" panose="02020603050405020304" pitchFamily="18" typeface="Times New Roman"/>
                <a:cs charset="0" panose="02020603050405020304" pitchFamily="18" typeface="Times New Roman"/>
              </a:rPr>
              <a:t>баспалдақ</a:t>
            </a:r>
            <a:r>
              <a:rPr dirty="0" lang="ru-RU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>
                <a:latin charset="0" panose="02020603050405020304" pitchFamily="18" typeface="Times New Roman"/>
                <a:cs charset="0" panose="02020603050405020304" pitchFamily="18" typeface="Times New Roman"/>
              </a:rPr>
              <a:t>алаңында</a:t>
            </a:r>
            <a:r>
              <a:rPr dirty="0" lang="ru-RU">
                <a:latin charset="0" panose="02020603050405020304" pitchFamily="18" typeface="Times New Roman"/>
                <a:cs charset="0" panose="02020603050405020304" pitchFamily="18" typeface="Times New Roman"/>
              </a:rPr>
              <a:t>, </a:t>
            </a:r>
            <a:r>
              <a:rPr dirty="0" err="1" lang="ru-RU">
                <a:latin charset="0" panose="02020603050405020304" pitchFamily="18" typeface="Times New Roman"/>
                <a:cs charset="0" panose="02020603050405020304" pitchFamily="18" typeface="Times New Roman"/>
              </a:rPr>
              <a:t>рекреацияларда</a:t>
            </a:r>
            <a:r>
              <a:rPr dirty="0" lang="ru-RU">
                <a:latin charset="0" panose="02020603050405020304" pitchFamily="18" typeface="Times New Roman"/>
                <a:cs charset="0" panose="02020603050405020304" pitchFamily="18" typeface="Times New Roman"/>
              </a:rPr>
              <a:t>, </a:t>
            </a:r>
            <a:r>
              <a:rPr dirty="0" err="1" lang="ru-RU">
                <a:latin charset="0" panose="02020603050405020304" pitchFamily="18" typeface="Times New Roman"/>
                <a:cs charset="0" panose="02020603050405020304" pitchFamily="18" typeface="Times New Roman"/>
              </a:rPr>
              <a:t>спортзалда</a:t>
            </a:r>
            <a:r>
              <a:rPr dirty="0" lang="ru-RU">
                <a:latin charset="0" panose="02020603050405020304" pitchFamily="18" typeface="Times New Roman"/>
                <a:cs charset="0" panose="02020603050405020304" pitchFamily="18" typeface="Times New Roman"/>
              </a:rPr>
              <a:t>, </a:t>
            </a:r>
          </a:p>
          <a:p>
            <a:r>
              <a:rPr dirty="0" lang="ru-RU">
                <a:latin charset="0" panose="02020603050405020304" pitchFamily="18" typeface="Times New Roman"/>
                <a:cs charset="0" panose="02020603050405020304" pitchFamily="18" typeface="Times New Roman"/>
              </a:rPr>
              <a:t>музыка </a:t>
            </a:r>
            <a:r>
              <a:rPr dirty="0" err="1" lang="ru-RU">
                <a:latin charset="0" panose="02020603050405020304" pitchFamily="18" typeface="Times New Roman"/>
                <a:cs charset="0" panose="02020603050405020304" pitchFamily="18" typeface="Times New Roman"/>
              </a:rPr>
              <a:t>залында</a:t>
            </a:r>
            <a:r>
              <a:rPr dirty="0" lang="ru-RU">
                <a:latin charset="0" panose="02020603050405020304" pitchFamily="18" typeface="Times New Roman"/>
                <a:cs charset="0" panose="02020603050405020304" pitchFamily="18" typeface="Times New Roman"/>
              </a:rPr>
              <a:t>, </a:t>
            </a:r>
          </a:p>
          <a:p>
            <a:r>
              <a:rPr dirty="0" err="1" lang="ru-RU">
                <a:latin charset="0" panose="02020603050405020304" pitchFamily="18" typeface="Times New Roman"/>
                <a:cs charset="0" panose="02020603050405020304" pitchFamily="18" typeface="Times New Roman"/>
              </a:rPr>
              <a:t>қазақ</a:t>
            </a:r>
            <a:r>
              <a:rPr dirty="0" lang="ru-RU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>
                <a:latin charset="0" panose="02020603050405020304" pitchFamily="18" typeface="Times New Roman"/>
                <a:cs charset="0" panose="02020603050405020304" pitchFamily="18" typeface="Times New Roman"/>
              </a:rPr>
              <a:t>тілі</a:t>
            </a:r>
            <a:r>
              <a:rPr dirty="0" lang="ru-RU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>
                <a:latin charset="0" panose="02020603050405020304" pitchFamily="18" typeface="Times New Roman"/>
                <a:cs charset="0" panose="02020603050405020304" pitchFamily="18" typeface="Times New Roman"/>
              </a:rPr>
              <a:t>кабинетінде</a:t>
            </a:r>
            <a:r>
              <a:rPr dirty="0" lang="ru-RU">
                <a:latin charset="0" panose="02020603050405020304" pitchFamily="18" typeface="Times New Roman"/>
                <a:cs charset="0" panose="02020603050405020304" pitchFamily="18" typeface="Times New Roman"/>
              </a:rPr>
              <a:t>, </a:t>
            </a:r>
            <a:r>
              <a:rPr dirty="0" err="1" lang="ru-RU">
                <a:latin charset="0" panose="02020603050405020304" pitchFamily="18" typeface="Times New Roman"/>
                <a:cs charset="0" panose="02020603050405020304" pitchFamily="18" typeface="Times New Roman"/>
              </a:rPr>
              <a:t>меңгерушінің</a:t>
            </a:r>
            <a:r>
              <a:rPr dirty="0" lang="ru-RU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dirty="0" err="1" lang="ru-RU">
                <a:latin charset="0" panose="02020603050405020304" pitchFamily="18" typeface="Times New Roman"/>
                <a:cs charset="0" panose="02020603050405020304" pitchFamily="18" typeface="Times New Roman"/>
              </a:rPr>
              <a:t>кабинетінде</a:t>
            </a:r>
            <a:r>
              <a:rPr dirty="0" lang="ru-RU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</a:p>
          <a:p>
            <a:r>
              <a:rPr dirty="0" err="1" lang="ru-RU">
                <a:latin charset="0" panose="02020603050405020304" pitchFamily="18" typeface="Times New Roman"/>
                <a:cs charset="0" panose="02020603050405020304" pitchFamily="18" typeface="Times New Roman"/>
              </a:rPr>
              <a:t>орнатылған</a:t>
            </a:r>
            <a:endParaRPr dirty="0" lang="ru-RU">
              <a:latin charset="0" panose="02020603050405020304" pitchFamily="18" typeface="Times New Roman"/>
              <a:cs charset="0" panose="02020603050405020304" pitchFamily="18" typeface="Times New Roman"/>
            </a:endParaRPr>
          </a:p>
        </p:txBody>
      </p:sp>
      <p:pic>
        <p:nvPicPr>
          <p:cNvPr id="53" name="Рисунок 52">
            <a:extLst>
              <a:ext uri="{FF2B5EF4-FFF2-40B4-BE49-F238E27FC236}">
                <a16:creationId xmlns:a16="http://schemas.microsoft.com/office/drawing/2014/main" id="{61F59400-6B05-4FB7-9EDA-DF4701A062A7}"/>
              </a:ext>
            </a:extLst>
          </p:cNvPr>
          <p:cNvPicPr>
            <a:picLocks noChangeAspect="1"/>
          </p:cNvPicPr>
          <p:nvPr/>
        </p:nvPicPr>
        <p:blipFill>
          <a:blip cstate="hqprint"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9876" y="4543610"/>
            <a:ext cx="2247707" cy="2042064"/>
          </a:xfrm>
          <a:prstGeom prst="rect">
            <a:avLst/>
          </a:prstGeom>
        </p:spPr>
      </p:pic>
      <p:sp>
        <p:nvSpPr>
          <p:cNvPr id="54" name="Рамка 53">
            <a:extLst>
              <a:ext uri="{FF2B5EF4-FFF2-40B4-BE49-F238E27FC236}">
                <a16:creationId xmlns:a16="http://schemas.microsoft.com/office/drawing/2014/main" id="{048AE967-4AEC-463F-81A6-8AA94A989B98}"/>
              </a:ext>
            </a:extLst>
          </p:cNvPr>
          <p:cNvSpPr/>
          <p:nvPr/>
        </p:nvSpPr>
        <p:spPr>
          <a:xfrm>
            <a:off x="6789161" y="3708302"/>
            <a:ext cx="980059" cy="769503"/>
          </a:xfrm>
          <a:prstGeom prst="fram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55" name="Рисунок 54">
            <a:extLst>
              <a:ext uri="{FF2B5EF4-FFF2-40B4-BE49-F238E27FC236}">
                <a16:creationId xmlns:a16="http://schemas.microsoft.com/office/drawing/2014/main" id="{4AC5FA89-B935-4794-9AF1-21D6BE1A7EDF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b="61409" l="6" r="83294" t="25590"/>
          <a:stretch/>
        </p:blipFill>
        <p:spPr>
          <a:xfrm>
            <a:off x="6899169" y="3787141"/>
            <a:ext cx="819299" cy="611823"/>
          </a:xfrm>
          <a:prstGeom prst="rect">
            <a:avLst/>
          </a:prstGeom>
        </p:spPr>
      </p:pic>
      <p:sp>
        <p:nvSpPr>
          <p:cNvPr id="56" name="Стрелка: изогнутая вниз 55">
            <a:extLst>
              <a:ext uri="{FF2B5EF4-FFF2-40B4-BE49-F238E27FC236}">
                <a16:creationId xmlns:a16="http://schemas.microsoft.com/office/drawing/2014/main" id="{F3111C45-4E09-4664-8540-FFAC68F8912E}"/>
              </a:ext>
            </a:extLst>
          </p:cNvPr>
          <p:cNvSpPr/>
          <p:nvPr/>
        </p:nvSpPr>
        <p:spPr>
          <a:xfrm rot="4979011">
            <a:off x="7583245" y="4513600"/>
            <a:ext cx="1216152" cy="731520"/>
          </a:xfrm>
          <a:prstGeom prst="curved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CDF464A-ECB5-42A0-AE93-78D5FAD6F39C}"/>
              </a:ext>
            </a:extLst>
          </p:cNvPr>
          <p:cNvPicPr>
            <a:picLocks noChangeAspect="1"/>
          </p:cNvPicPr>
          <p:nvPr/>
        </p:nvPicPr>
        <p:blipFill rotWithShape="1">
          <a:blip cstate="hqprint"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2" r="79" t="76"/>
          <a:stretch/>
        </p:blipFill>
        <p:spPr>
          <a:xfrm>
            <a:off x="838199" y="2497933"/>
            <a:ext cx="1794101" cy="1927860"/>
          </a:xfrm>
          <a:prstGeom prst="rect">
            <a:avLst/>
          </a:prstGeom>
        </p:spPr>
      </p:pic>
      <p:sp>
        <p:nvSpPr>
          <p:cNvPr id="30" name="Рамка 29">
            <a:extLst>
              <a:ext uri="{FF2B5EF4-FFF2-40B4-BE49-F238E27FC236}">
                <a16:creationId xmlns:a16="http://schemas.microsoft.com/office/drawing/2014/main" id="{510BD6BA-E22D-4DF3-B641-56B7670142C8}"/>
              </a:ext>
            </a:extLst>
          </p:cNvPr>
          <p:cNvSpPr/>
          <p:nvPr/>
        </p:nvSpPr>
        <p:spPr>
          <a:xfrm>
            <a:off x="888508" y="2542516"/>
            <a:ext cx="749227" cy="700283"/>
          </a:xfrm>
          <a:prstGeom prst="fram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7923256"/>
      </p:ext>
    </p:extLst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4CB798-873D-42F6-AE65-98D8318BF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" name="Объект 29">
            <a:extLst>
              <a:ext uri="{FF2B5EF4-FFF2-40B4-BE49-F238E27FC236}">
                <a16:creationId xmlns:a16="http://schemas.microsoft.com/office/drawing/2014/main" id="{9C6D7928-5C6F-4BC1-84DF-4032D8AEA2FE}"/>
              </a:ext>
            </a:extLst>
          </p:cNvPr>
          <p:cNvPicPr>
            <a:picLocks noChangeAspect="1" noGrp="1"/>
          </p:cNvPicPr>
          <p:nvPr>
            <p:ph idx="1"/>
          </p:nvPr>
        </p:nvPicPr>
        <p:blipFill>
          <a:blip cstate="hq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6143" y="1825625"/>
            <a:ext cx="3079714" cy="4351338"/>
          </a:xfr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60DA25D-FA95-4E1B-841C-D19B0D0B2C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74CB297F-3E52-4861-B148-5DCCA98D9493}"/>
              </a:ext>
            </a:extLst>
          </p:cNvPr>
          <p:cNvPicPr>
            <a:picLocks noChangeAspect="1"/>
          </p:cNvPicPr>
          <p:nvPr/>
        </p:nvPicPr>
        <p:blipFill>
          <a:blip cstate="print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2882" y="553757"/>
            <a:ext cx="1353697" cy="1271868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15">
            <a:extLst>
              <a:ext uri="{FF2B5EF4-FFF2-40B4-BE49-F238E27FC236}">
                <a16:creationId xmlns:a16="http://schemas.microsoft.com/office/drawing/2014/main" id="{4B42EF94-4014-4D49-AE2C-D82AD2EC9EA3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0" y="50801"/>
            <a:ext cx="3050972" cy="423199"/>
          </a:xfrm>
          <a:prstGeom prst="rect">
            <a:avLst/>
          </a:prstGeom>
        </p:spPr>
      </p:pic>
      <p:pic>
        <p:nvPicPr>
          <p:cNvPr id="8" name="Picture 15">
            <a:extLst>
              <a:ext uri="{FF2B5EF4-FFF2-40B4-BE49-F238E27FC236}">
                <a16:creationId xmlns:a16="http://schemas.microsoft.com/office/drawing/2014/main" id="{33C6B0A3-9914-47F7-8D65-F818CBEFAA4E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3050972" y="54043"/>
            <a:ext cx="3050972" cy="423199"/>
          </a:xfrm>
          <a:prstGeom prst="rect">
            <a:avLst/>
          </a:prstGeom>
        </p:spPr>
      </p:pic>
      <p:pic>
        <p:nvPicPr>
          <p:cNvPr id="9" name="Picture 15">
            <a:extLst>
              <a:ext uri="{FF2B5EF4-FFF2-40B4-BE49-F238E27FC236}">
                <a16:creationId xmlns:a16="http://schemas.microsoft.com/office/drawing/2014/main" id="{AB286DF1-D890-4797-B204-C9081049BA40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6101944" y="57285"/>
            <a:ext cx="3050972" cy="423199"/>
          </a:xfrm>
          <a:prstGeom prst="rect">
            <a:avLst/>
          </a:prstGeom>
        </p:spPr>
      </p:pic>
      <p:pic>
        <p:nvPicPr>
          <p:cNvPr id="10" name="Picture 15">
            <a:extLst>
              <a:ext uri="{FF2B5EF4-FFF2-40B4-BE49-F238E27FC236}">
                <a16:creationId xmlns:a16="http://schemas.microsoft.com/office/drawing/2014/main" id="{6051E921-7A08-4349-9F42-9A79D34150F2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9135084" y="50801"/>
            <a:ext cx="3050972" cy="423199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3177F708-3398-46BE-9A3C-DEB461D9B102}"/>
              </a:ext>
            </a:extLst>
          </p:cNvPr>
          <p:cNvSpPr txBox="1"/>
          <p:nvPr/>
        </p:nvSpPr>
        <p:spPr>
          <a:xfrm>
            <a:off x="692779" y="603975"/>
            <a:ext cx="1024269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b="1" dirty="0" lang="ru-RU" spc="10" sz="2400">
                <a:solidFill>
                  <a:srgbClr val="0070C0"/>
                </a:solidFill>
                <a:latin charset="0" panose="02020603050405020304" pitchFamily="18" typeface="Times New Roman"/>
                <a:ea charset="0" panose="02020603050405020304" pitchFamily="18" typeface="Times New Roman"/>
              </a:rPr>
              <a:t>    </a:t>
            </a:r>
            <a:r>
              <a:rPr b="1" dirty="0" err="1" lang="ru-RU" spc="10" sz="2400">
                <a:solidFill>
                  <a:srgbClr val="0070C0"/>
                </a:solidFill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Білім</a:t>
            </a:r>
            <a:r>
              <a:rPr b="1" dirty="0" lang="ru-RU" spc="10" sz="2400">
                <a:solidFill>
                  <a:srgbClr val="0070C0"/>
                </a:solidFill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 беру </a:t>
            </a:r>
            <a:r>
              <a:rPr b="1" dirty="0" err="1" lang="ru-RU" spc="10" sz="2400">
                <a:solidFill>
                  <a:srgbClr val="0070C0"/>
                </a:solidFill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ұйымының</a:t>
            </a:r>
            <a:r>
              <a:rPr b="1" dirty="0" lang="ru-RU" spc="10" sz="2400">
                <a:solidFill>
                  <a:srgbClr val="0070C0"/>
                </a:solidFill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 </a:t>
            </a:r>
            <a:r>
              <a:rPr b="1" dirty="0" err="1" lang="ru-RU" spc="10" sz="2400">
                <a:solidFill>
                  <a:srgbClr val="0070C0"/>
                </a:solidFill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ғимаратына</a:t>
            </a:r>
            <a:r>
              <a:rPr b="1" dirty="0" lang="ru-RU" spc="10" sz="2400">
                <a:solidFill>
                  <a:srgbClr val="0070C0"/>
                </a:solidFill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 </a:t>
            </a:r>
            <a:r>
              <a:rPr b="1" dirty="0" err="1" lang="ru-RU" spc="10" sz="2400">
                <a:solidFill>
                  <a:srgbClr val="0070C0"/>
                </a:solidFill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кіруді</a:t>
            </a:r>
            <a:r>
              <a:rPr b="1" dirty="0" lang="ru-RU" spc="10" sz="2400">
                <a:solidFill>
                  <a:srgbClr val="0070C0"/>
                </a:solidFill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 </a:t>
            </a:r>
            <a:r>
              <a:rPr b="1" dirty="0" err="1" lang="ru-RU" spc="10" sz="2400">
                <a:solidFill>
                  <a:srgbClr val="0070C0"/>
                </a:solidFill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бақылауды</a:t>
            </a:r>
            <a:r>
              <a:rPr b="1" dirty="0" lang="ru-RU" spc="10" sz="2400">
                <a:solidFill>
                  <a:srgbClr val="0070C0"/>
                </a:solidFill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 </a:t>
            </a:r>
            <a:r>
              <a:rPr b="1" dirty="0" err="1" lang="ru-RU" spc="10" sz="2400">
                <a:solidFill>
                  <a:srgbClr val="0070C0"/>
                </a:solidFill>
                <a:effectLst/>
                <a:latin charset="0" panose="02020603050405020304" pitchFamily="18" typeface="Times New Roman"/>
                <a:ea charset="0" panose="02020603050405020304" pitchFamily="18" typeface="Times New Roman"/>
              </a:rPr>
              <a:t>ұйымдастыру</a:t>
            </a:r>
            <a:endParaRPr dirty="0" lang="ru-RU" sz="240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7D28A2E-D59A-44AC-8A4B-A706D0765F6D}"/>
              </a:ext>
            </a:extLst>
          </p:cNvPr>
          <p:cNvSpPr txBox="1"/>
          <p:nvPr/>
        </p:nvSpPr>
        <p:spPr>
          <a:xfrm>
            <a:off x="1082884" y="1106922"/>
            <a:ext cx="3936176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b="1" dirty="0" lang="ru-RU" sz="2000"/>
              <a:t>ТЖ </a:t>
            </a:r>
            <a:r>
              <a:rPr b="1" dirty="0" err="1" lang="ru-RU" sz="2000"/>
              <a:t>туындаған</a:t>
            </a:r>
            <a:r>
              <a:rPr b="1" dirty="0" lang="ru-RU" sz="2000"/>
              <a:t> </a:t>
            </a:r>
            <a:r>
              <a:rPr b="1" dirty="0" err="1" lang="ru-RU" sz="2000"/>
              <a:t>жағдайда</a:t>
            </a:r>
            <a:r>
              <a:rPr b="1" dirty="0" lang="ru-RU" sz="2000"/>
              <a:t> </a:t>
            </a:r>
            <a:r>
              <a:rPr b="1" dirty="0" err="1" lang="ru-RU" sz="2000"/>
              <a:t>адамдардың</a:t>
            </a:r>
            <a:r>
              <a:rPr b="1" dirty="0" lang="ru-RU" sz="2000"/>
              <a:t> </a:t>
            </a:r>
            <a:r>
              <a:rPr b="1" dirty="0" err="1" lang="ru-RU" sz="2000"/>
              <a:t>қауіпсіздігін</a:t>
            </a:r>
            <a:r>
              <a:rPr b="1" dirty="0" lang="ru-RU" sz="2000"/>
              <a:t> </a:t>
            </a:r>
            <a:r>
              <a:rPr b="1" dirty="0" err="1" lang="ru-RU" sz="2000"/>
              <a:t>қамтамасыз</a:t>
            </a:r>
            <a:r>
              <a:rPr b="1" dirty="0" lang="ru-RU" sz="2000"/>
              <a:t> </a:t>
            </a:r>
            <a:r>
              <a:rPr b="1" dirty="0" err="1" lang="ru-RU" sz="2000"/>
              <a:t>ету</a:t>
            </a:r>
            <a:r>
              <a:rPr b="1" dirty="0" lang="ru-RU" sz="2000"/>
              <a:t> </a:t>
            </a:r>
            <a:r>
              <a:rPr b="1" dirty="0" err="1" lang="ru-RU" sz="2000"/>
              <a:t>мақсатында</a:t>
            </a:r>
            <a:r>
              <a:rPr b="1" dirty="0" lang="ru-RU" sz="2000"/>
              <a:t> </a:t>
            </a:r>
            <a:r>
              <a:rPr b="1" dirty="0" err="1" lang="ru-RU" sz="2000"/>
              <a:t>ғимаратта</a:t>
            </a:r>
            <a:r>
              <a:rPr b="1" dirty="0" lang="ru-RU" sz="2000"/>
              <a:t> «Барьер Б-ТМ4»  </a:t>
            </a:r>
            <a:r>
              <a:rPr b="1" dirty="0" err="1" lang="ru-RU" sz="2000"/>
              <a:t>жүйесі</a:t>
            </a:r>
            <a:r>
              <a:rPr b="1" dirty="0" lang="ru-RU" sz="2000"/>
              <a:t> </a:t>
            </a:r>
            <a:r>
              <a:rPr b="1" dirty="0" err="1" lang="ru-RU" sz="2000"/>
              <a:t>орнатылды</a:t>
            </a:r>
            <a:r>
              <a:rPr b="1" dirty="0" lang="ru-RU" sz="2000"/>
              <a:t>.</a:t>
            </a:r>
          </a:p>
          <a:p>
            <a:r>
              <a:rPr b="1" dirty="0" lang="ru-RU" sz="2000"/>
              <a:t> </a:t>
            </a:r>
            <a:r>
              <a:rPr b="1" dirty="0" err="1" lang="ru-RU" sz="2000"/>
              <a:t>Орнатылған</a:t>
            </a:r>
            <a:r>
              <a:rPr b="1" dirty="0" lang="ru-RU" sz="2000"/>
              <a:t> </a:t>
            </a:r>
            <a:r>
              <a:rPr b="1" dirty="0" err="1" lang="ru-RU" sz="2000"/>
              <a:t>жабдық</a:t>
            </a:r>
            <a:r>
              <a:rPr b="1" dirty="0" lang="ru-RU" sz="2000"/>
              <a:t> </a:t>
            </a:r>
          </a:p>
          <a:p>
            <a:r>
              <a:rPr b="1" dirty="0" lang="ru-RU" sz="2000"/>
              <a:t>"Градация </a:t>
            </a:r>
            <a:r>
              <a:rPr b="1" dirty="0" err="1" lang="ru-RU" sz="2000"/>
              <a:t>Күзет"ЖШС</a:t>
            </a:r>
            <a:r>
              <a:rPr b="1" dirty="0" lang="ru-RU" sz="2000"/>
              <a:t> </a:t>
            </a:r>
            <a:r>
              <a:rPr b="1" dirty="0" err="1" lang="ru-RU" sz="2000"/>
              <a:t>бақылауында</a:t>
            </a:r>
            <a:endParaRPr b="1" dirty="0" lang="ru-RU" sz="2000"/>
          </a:p>
        </p:txBody>
      </p:sp>
      <p:pic>
        <p:nvPicPr>
          <p:cNvPr id="29" name="Рисунок 28">
            <a:extLst>
              <a:ext uri="{FF2B5EF4-FFF2-40B4-BE49-F238E27FC236}">
                <a16:creationId xmlns:a16="http://schemas.microsoft.com/office/drawing/2014/main" id="{A117F819-5788-47AD-880D-5DBA0C735C6D}"/>
              </a:ext>
            </a:extLst>
          </p:cNvPr>
          <p:cNvPicPr>
            <a:picLocks noChangeAspect="1"/>
          </p:cNvPicPr>
          <p:nvPr/>
        </p:nvPicPr>
        <p:blipFill>
          <a:blip cstate="print"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0682" y="2062344"/>
            <a:ext cx="2910180" cy="4497076"/>
          </a:xfrm>
          <a:prstGeom prst="rect">
            <a:avLst/>
          </a:prstGeom>
        </p:spPr>
      </p:pic>
      <p:pic>
        <p:nvPicPr>
          <p:cNvPr id="20" name="Рисунок 19">
            <a:extLst>
              <a:ext uri="{FF2B5EF4-FFF2-40B4-BE49-F238E27FC236}">
                <a16:creationId xmlns:a16="http://schemas.microsoft.com/office/drawing/2014/main" id="{2639DB3D-F7E1-4A43-B9D3-E01A39A0A918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b="79" t="87"/>
          <a:stretch/>
        </p:blipFill>
        <p:spPr>
          <a:xfrm>
            <a:off x="5029975" y="4011902"/>
            <a:ext cx="3769569" cy="2681143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2AE15E57-2B0E-4D3D-A07D-B629F54C443B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b="158" l="23" r="59199" t="2869"/>
          <a:stretch/>
        </p:blipFill>
        <p:spPr>
          <a:xfrm>
            <a:off x="2887584" y="4011902"/>
            <a:ext cx="2021822" cy="2697284"/>
          </a:xfrm>
          <a:prstGeom prst="rect">
            <a:avLst/>
          </a:prstGeom>
        </p:spPr>
      </p:pic>
      <p:sp>
        <p:nvSpPr>
          <p:cNvPr id="17" name="Стрелка: вправо 16">
            <a:extLst>
              <a:ext uri="{FF2B5EF4-FFF2-40B4-BE49-F238E27FC236}">
                <a16:creationId xmlns:a16="http://schemas.microsoft.com/office/drawing/2014/main" id="{50C74FED-5233-4259-866C-A3A2AABAF722}"/>
              </a:ext>
            </a:extLst>
          </p:cNvPr>
          <p:cNvSpPr/>
          <p:nvPr/>
        </p:nvSpPr>
        <p:spPr>
          <a:xfrm>
            <a:off x="4768193" y="5090129"/>
            <a:ext cx="1184737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ru-RU"/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1CAF2CCD-AE52-489D-B8EE-A0F5693C0B3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09406" y="1212294"/>
            <a:ext cx="3890137" cy="2697284"/>
          </a:xfrm>
          <a:prstGeom prst="rect">
            <a:avLst/>
          </a:prstGeom>
        </p:spPr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C5628762-7FD5-4307-88DE-BEB99E1AEA7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9362" y="4056233"/>
            <a:ext cx="2386876" cy="2624853"/>
          </a:xfrm>
          <a:prstGeom prst="rect">
            <a:avLst/>
          </a:prstGeom>
        </p:spPr>
      </p:pic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8F792E46-9EEF-4C01-93BE-81B6D0DAB64B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b="33047" l="58601" r="207" t="306"/>
          <a:stretch/>
        </p:blipFill>
        <p:spPr>
          <a:xfrm>
            <a:off x="998376" y="4056232"/>
            <a:ext cx="1483567" cy="1336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3906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4CB798-873D-42F6-AE65-98D8318BF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" name="Объект 50">
            <a:extLst>
              <a:ext uri="{FF2B5EF4-FFF2-40B4-BE49-F238E27FC236}">
                <a16:creationId xmlns:a16="http://schemas.microsoft.com/office/drawing/2014/main" id="{00938489-EDBA-450F-87C4-E10CEB08E5A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4248" y="1825625"/>
            <a:ext cx="3263503" cy="4351338"/>
          </a:xfr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60DA25D-FA95-4E1B-841C-D19B0D0B2C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74CB297F-3E52-4861-B148-5DCCA98D949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0655" y="626400"/>
            <a:ext cx="1601456" cy="1447268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15">
            <a:extLst>
              <a:ext uri="{FF2B5EF4-FFF2-40B4-BE49-F238E27FC236}">
                <a16:creationId xmlns:a16="http://schemas.microsoft.com/office/drawing/2014/main" id="{4B42EF94-4014-4D49-AE2C-D82AD2EC9EA3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0" y="50801"/>
            <a:ext cx="3050972" cy="423199"/>
          </a:xfrm>
          <a:prstGeom prst="rect">
            <a:avLst/>
          </a:prstGeom>
        </p:spPr>
      </p:pic>
      <p:pic>
        <p:nvPicPr>
          <p:cNvPr id="8" name="Picture 15">
            <a:extLst>
              <a:ext uri="{FF2B5EF4-FFF2-40B4-BE49-F238E27FC236}">
                <a16:creationId xmlns:a16="http://schemas.microsoft.com/office/drawing/2014/main" id="{33C6B0A3-9914-47F7-8D65-F818CBEFAA4E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3050972" y="54043"/>
            <a:ext cx="3050972" cy="423199"/>
          </a:xfrm>
          <a:prstGeom prst="rect">
            <a:avLst/>
          </a:prstGeom>
        </p:spPr>
      </p:pic>
      <p:pic>
        <p:nvPicPr>
          <p:cNvPr id="9" name="Picture 15">
            <a:extLst>
              <a:ext uri="{FF2B5EF4-FFF2-40B4-BE49-F238E27FC236}">
                <a16:creationId xmlns:a16="http://schemas.microsoft.com/office/drawing/2014/main" id="{AB286DF1-D890-4797-B204-C9081049BA40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6101944" y="57285"/>
            <a:ext cx="3050972" cy="423199"/>
          </a:xfrm>
          <a:prstGeom prst="rect">
            <a:avLst/>
          </a:prstGeom>
        </p:spPr>
      </p:pic>
      <p:pic>
        <p:nvPicPr>
          <p:cNvPr id="10" name="Picture 15">
            <a:extLst>
              <a:ext uri="{FF2B5EF4-FFF2-40B4-BE49-F238E27FC236}">
                <a16:creationId xmlns:a16="http://schemas.microsoft.com/office/drawing/2014/main" id="{6051E921-7A08-4349-9F42-9A79D34150F2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9135084" y="50801"/>
            <a:ext cx="3050972" cy="42319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5958A2E-8B04-4B50-986B-E7263CAE15AD}"/>
              </a:ext>
            </a:extLst>
          </p:cNvPr>
          <p:cNvSpPr txBox="1"/>
          <p:nvPr/>
        </p:nvSpPr>
        <p:spPr>
          <a:xfrm>
            <a:off x="838200" y="608937"/>
            <a:ext cx="930417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0070C0"/>
                </a:solidFill>
              </a:rPr>
              <a:t>№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39 «</a:t>
            </a:r>
            <a:r>
              <a:rPr lang="ru-RU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Достық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бөбекжай-балабақшасын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бейнебақылаумен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endParaRPr lang="ru-RU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20A55C3F-2B29-4F32-A872-5B2E9E9F5D61}"/>
              </a:ext>
            </a:extLst>
          </p:cNvPr>
          <p:cNvSpPr txBox="1"/>
          <p:nvPr/>
        </p:nvSpPr>
        <p:spPr>
          <a:xfrm>
            <a:off x="6580128" y="2708632"/>
            <a:ext cx="4612897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1800" kern="5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ru-RU" sz="1800" kern="50" spc="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Террористік</a:t>
            </a:r>
            <a:r>
              <a:rPr lang="ru-RU" sz="1800" kern="5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kern="50" spc="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тұрғыдан</a:t>
            </a:r>
            <a:r>
              <a:rPr lang="ru-RU" sz="1800" kern="5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kern="50" spc="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осал</a:t>
            </a:r>
            <a:r>
              <a:rPr lang="ru-RU" sz="1800" kern="5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kern="50" spc="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объектілердің</a:t>
            </a:r>
            <a:r>
              <a:rPr lang="ru-RU" sz="1800" kern="5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kern="50" spc="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терроризмге</a:t>
            </a:r>
            <a:r>
              <a:rPr lang="ru-RU" sz="1800" kern="5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kern="50" spc="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қарсы</a:t>
            </a:r>
            <a:r>
              <a:rPr lang="ru-RU" sz="1800" kern="5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kern="50" spc="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қорғалуын</a:t>
            </a:r>
            <a:r>
              <a:rPr lang="ru-RU" sz="1800" kern="5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kern="50" spc="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ұйымдастыруға</a:t>
            </a:r>
            <a:r>
              <a:rPr lang="ru-RU" sz="1800" kern="5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kern="50" spc="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қойылатын</a:t>
            </a:r>
            <a:r>
              <a:rPr lang="ru-RU" sz="1800" kern="5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kern="50" spc="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талаптарды</a:t>
            </a:r>
            <a:r>
              <a:rPr lang="ru-RU" sz="1800" kern="5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kern="50" spc="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бекіту</a:t>
            </a:r>
            <a:r>
              <a:rPr lang="ru-RU" sz="1800" kern="5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kern="50" spc="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туралы</a:t>
            </a:r>
            <a:r>
              <a:rPr lang="kk-KZ" sz="1800" kern="5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</a:t>
            </a:r>
            <a:endParaRPr lang="ru-RU" sz="1600" kern="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kk-KZ" sz="1800" kern="5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Қазақстан Республикасы Үкіметінің 2021 жылғы 6 мамырдағы № 305 қаулысына сәйкес ж</a:t>
            </a:r>
            <a:r>
              <a:rPr lang="ru-RU" sz="1800" kern="50" spc="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аппай</a:t>
            </a:r>
            <a:r>
              <a:rPr lang="ru-RU" sz="1800" kern="5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kern="50" spc="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жиналатын</a:t>
            </a:r>
            <a:r>
              <a:rPr lang="ru-RU" sz="1800" kern="5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kern="50" spc="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жерлерде</a:t>
            </a:r>
            <a:r>
              <a:rPr lang="ru-RU" sz="1800" kern="5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kern="50" spc="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балаларды</a:t>
            </a:r>
            <a:r>
              <a:rPr lang="ru-RU" sz="1800" kern="5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kern="50" spc="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бақылау</a:t>
            </a:r>
            <a:r>
              <a:rPr lang="ru-RU" sz="1800" kern="5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kern="50" spc="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1800" kern="5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kern="50" spc="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бақылау</a:t>
            </a:r>
            <a:r>
              <a:rPr lang="ru-RU" sz="1800" kern="5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kern="50" spc="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мүмкіндігі</a:t>
            </a:r>
            <a:r>
              <a:rPr lang="ru-RU" sz="1800" kern="5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1800" kern="5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жасалған</a:t>
            </a:r>
            <a:endParaRPr lang="ru-RU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A7073E4-A190-4E86-B740-F759F874DE1B}"/>
              </a:ext>
            </a:extLst>
          </p:cNvPr>
          <p:cNvSpPr txBox="1"/>
          <p:nvPr/>
        </p:nvSpPr>
        <p:spPr>
          <a:xfrm>
            <a:off x="1037201" y="1027906"/>
            <a:ext cx="93134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b="1" kern="50" spc="1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Ж</a:t>
            </a:r>
            <a:r>
              <a:rPr lang="ru-RU" sz="1800" b="1" kern="50" spc="1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аппай</a:t>
            </a:r>
            <a:r>
              <a:rPr lang="ru-RU" sz="1800" b="1" kern="50" spc="1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kern="50" spc="1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жиналатын</a:t>
            </a:r>
            <a:r>
              <a:rPr lang="ru-RU" sz="1800" b="1" kern="50" spc="1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kern="50" spc="1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жерлерде</a:t>
            </a:r>
            <a:r>
              <a:rPr lang="ru-RU" sz="1800" b="1" kern="50" spc="1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kern="50" spc="1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балаларды</a:t>
            </a:r>
            <a:r>
              <a:rPr lang="ru-RU" sz="1800" b="1" kern="50" spc="1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kern="50" spc="1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бақылау</a:t>
            </a:r>
            <a:r>
              <a:rPr lang="ru-RU" sz="1800" b="1" kern="50" spc="1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kern="50" spc="1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1800" b="1" kern="50" spc="1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kern="50" spc="1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бақылау</a:t>
            </a:r>
            <a:r>
              <a:rPr lang="ru-RU" sz="1800" b="1" kern="50" spc="1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kern="50" spc="1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мүмкіндігі</a:t>
            </a:r>
            <a:r>
              <a:rPr lang="ru-RU" sz="1800" b="1" kern="50" spc="1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1800" b="1" kern="50" spc="1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жасалған </a:t>
            </a:r>
          </a:p>
          <a:p>
            <a:endParaRPr lang="ru-RU" dirty="0"/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71C56546-2FD6-4C7B-8DE8-A95ADC9E915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06115" y="1445257"/>
            <a:ext cx="4789884" cy="5272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31584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4CB798-873D-42F6-AE65-98D8318BF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9" name="Объект 28">
            <a:extLst>
              <a:ext uri="{FF2B5EF4-FFF2-40B4-BE49-F238E27FC236}">
                <a16:creationId xmlns:a16="http://schemas.microsoft.com/office/drawing/2014/main" id="{119A6A21-EA85-412D-9EDF-1F56F868B3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6143" y="1825625"/>
            <a:ext cx="3079714" cy="4351338"/>
          </a:xfr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60DA25D-FA95-4E1B-841C-D19B0D0B2C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Picture 15">
            <a:extLst>
              <a:ext uri="{FF2B5EF4-FFF2-40B4-BE49-F238E27FC236}">
                <a16:creationId xmlns:a16="http://schemas.microsoft.com/office/drawing/2014/main" id="{4B42EF94-4014-4D49-AE2C-D82AD2EC9EA3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0" y="50801"/>
            <a:ext cx="3050972" cy="423199"/>
          </a:xfrm>
          <a:prstGeom prst="rect">
            <a:avLst/>
          </a:prstGeom>
        </p:spPr>
      </p:pic>
      <p:pic>
        <p:nvPicPr>
          <p:cNvPr id="8" name="Picture 15">
            <a:extLst>
              <a:ext uri="{FF2B5EF4-FFF2-40B4-BE49-F238E27FC236}">
                <a16:creationId xmlns:a16="http://schemas.microsoft.com/office/drawing/2014/main" id="{33C6B0A3-9914-47F7-8D65-F818CBEFAA4E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3050972" y="54043"/>
            <a:ext cx="3050972" cy="423199"/>
          </a:xfrm>
          <a:prstGeom prst="rect">
            <a:avLst/>
          </a:prstGeom>
        </p:spPr>
      </p:pic>
      <p:pic>
        <p:nvPicPr>
          <p:cNvPr id="9" name="Picture 15">
            <a:extLst>
              <a:ext uri="{FF2B5EF4-FFF2-40B4-BE49-F238E27FC236}">
                <a16:creationId xmlns:a16="http://schemas.microsoft.com/office/drawing/2014/main" id="{AB286DF1-D890-4797-B204-C9081049BA40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6101944" y="57285"/>
            <a:ext cx="3050972" cy="423199"/>
          </a:xfrm>
          <a:prstGeom prst="rect">
            <a:avLst/>
          </a:prstGeom>
        </p:spPr>
      </p:pic>
      <p:pic>
        <p:nvPicPr>
          <p:cNvPr id="10" name="Picture 15">
            <a:extLst>
              <a:ext uri="{FF2B5EF4-FFF2-40B4-BE49-F238E27FC236}">
                <a16:creationId xmlns:a16="http://schemas.microsoft.com/office/drawing/2014/main" id="{6051E921-7A08-4349-9F42-9A79D34150F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9135084" y="50801"/>
            <a:ext cx="3050972" cy="423199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CBCF5377-EF23-473C-B758-4BE0B422190B}"/>
              </a:ext>
            </a:extLst>
          </p:cNvPr>
          <p:cNvSpPr txBox="1"/>
          <p:nvPr/>
        </p:nvSpPr>
        <p:spPr>
          <a:xfrm>
            <a:off x="838200" y="650752"/>
            <a:ext cx="3789784" cy="43396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Істен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шыққан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бейнекамералардың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жоқ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екендігі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бейнебақылау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техникалық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көрсетуді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«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-Lab» ЖК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анықтамасына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ұсынылды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бейнекамералар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endParaRPr lang="ru-RU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жағдайында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8DADFD5E-81B2-4AD6-9BF9-8E21F5D4385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12875" y="531285"/>
            <a:ext cx="4977506" cy="6058974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D5405AA2-7731-4B3A-B80D-5580777AAC0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0873" y="626400"/>
            <a:ext cx="1231238" cy="1064288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Стрелка: влево 15">
            <a:extLst>
              <a:ext uri="{FF2B5EF4-FFF2-40B4-BE49-F238E27FC236}">
                <a16:creationId xmlns:a16="http://schemas.microsoft.com/office/drawing/2014/main" id="{64AF4E2A-2282-4819-932C-14C09F1EB7E9}"/>
              </a:ext>
            </a:extLst>
          </p:cNvPr>
          <p:cNvSpPr/>
          <p:nvPr/>
        </p:nvSpPr>
        <p:spPr>
          <a:xfrm>
            <a:off x="9872632" y="2439153"/>
            <a:ext cx="1575875" cy="484632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: влево 17">
            <a:extLst>
              <a:ext uri="{FF2B5EF4-FFF2-40B4-BE49-F238E27FC236}">
                <a16:creationId xmlns:a16="http://schemas.microsoft.com/office/drawing/2014/main" id="{447DA1DC-2CA4-4FE8-AE5D-96288B54A1DE}"/>
              </a:ext>
            </a:extLst>
          </p:cNvPr>
          <p:cNvSpPr/>
          <p:nvPr/>
        </p:nvSpPr>
        <p:spPr>
          <a:xfrm rot="10800000">
            <a:off x="1574969" y="5125339"/>
            <a:ext cx="3202261" cy="484632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0886847"/>
      </p:ext>
    </p:extLst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4CB798-873D-42F6-AE65-98D8318BF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9" name="Объект 28">
            <a:extLst>
              <a:ext uri="{FF2B5EF4-FFF2-40B4-BE49-F238E27FC236}">
                <a16:creationId xmlns:a16="http://schemas.microsoft.com/office/drawing/2014/main" id="{119A6A21-EA85-412D-9EDF-1F56F868B332}"/>
              </a:ext>
            </a:extLst>
          </p:cNvPr>
          <p:cNvPicPr>
            <a:picLocks noChangeAspect="1" noGrp="1"/>
          </p:cNvPicPr>
          <p:nvPr>
            <p:ph idx="1"/>
          </p:nvPr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6143" y="1825625"/>
            <a:ext cx="3079714" cy="4351338"/>
          </a:xfr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60DA25D-FA95-4E1B-841C-D19B0D0B2C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Picture 15">
            <a:extLst>
              <a:ext uri="{FF2B5EF4-FFF2-40B4-BE49-F238E27FC236}">
                <a16:creationId xmlns:a16="http://schemas.microsoft.com/office/drawing/2014/main" id="{4B42EF94-4014-4D49-AE2C-D82AD2EC9EA3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0" y="50801"/>
            <a:ext cx="3050972" cy="423199"/>
          </a:xfrm>
          <a:prstGeom prst="rect">
            <a:avLst/>
          </a:prstGeom>
        </p:spPr>
      </p:pic>
      <p:pic>
        <p:nvPicPr>
          <p:cNvPr id="8" name="Picture 15">
            <a:extLst>
              <a:ext uri="{FF2B5EF4-FFF2-40B4-BE49-F238E27FC236}">
                <a16:creationId xmlns:a16="http://schemas.microsoft.com/office/drawing/2014/main" id="{33C6B0A3-9914-47F7-8D65-F818CBEFAA4E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3050972" y="54043"/>
            <a:ext cx="3050972" cy="423199"/>
          </a:xfrm>
          <a:prstGeom prst="rect">
            <a:avLst/>
          </a:prstGeom>
        </p:spPr>
      </p:pic>
      <p:pic>
        <p:nvPicPr>
          <p:cNvPr id="9" name="Picture 15">
            <a:extLst>
              <a:ext uri="{FF2B5EF4-FFF2-40B4-BE49-F238E27FC236}">
                <a16:creationId xmlns:a16="http://schemas.microsoft.com/office/drawing/2014/main" id="{AB286DF1-D890-4797-B204-C9081049BA40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6101944" y="57285"/>
            <a:ext cx="3050972" cy="423199"/>
          </a:xfrm>
          <a:prstGeom prst="rect">
            <a:avLst/>
          </a:prstGeom>
        </p:spPr>
      </p:pic>
      <p:pic>
        <p:nvPicPr>
          <p:cNvPr id="10" name="Picture 15">
            <a:extLst>
              <a:ext uri="{FF2B5EF4-FFF2-40B4-BE49-F238E27FC236}">
                <a16:creationId xmlns:a16="http://schemas.microsoft.com/office/drawing/2014/main" id="{6051E921-7A08-4349-9F42-9A79D34150F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9135084" y="50801"/>
            <a:ext cx="3050972" cy="42319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D4F62D4-D33A-4EF5-ADD5-269C69F9248B}"/>
              </a:ext>
            </a:extLst>
          </p:cNvPr>
          <p:cNvSpPr txBox="1"/>
          <p:nvPr/>
        </p:nvSpPr>
        <p:spPr>
          <a:xfrm>
            <a:off x="9392179" y="2922640"/>
            <a:ext cx="1993922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b="1" dirty="0" err="1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Төтенше</a:t>
            </a:r>
            <a:r>
              <a:rPr b="1" dirty="0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b="1" dirty="0" err="1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Жағдай</a:t>
            </a:r>
            <a:r>
              <a:rPr b="1" dirty="0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b="1" dirty="0" err="1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Департаментінің</a:t>
            </a:r>
            <a:r>
              <a:rPr b="1" dirty="0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</a:p>
          <a:p>
            <a:r>
              <a:rPr b="1" dirty="0" err="1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соңғы</a:t>
            </a:r>
            <a:r>
              <a:rPr b="1" dirty="0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 3 </a:t>
            </a:r>
            <a:r>
              <a:rPr b="1" dirty="0" err="1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жылда</a:t>
            </a:r>
            <a:r>
              <a:rPr b="1" dirty="0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</a:p>
          <a:p>
            <a:r>
              <a:rPr b="1" dirty="0" err="1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айыппұл</a:t>
            </a:r>
            <a:r>
              <a:rPr b="1" dirty="0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b="1" dirty="0" err="1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санкцияларының</a:t>
            </a:r>
            <a:r>
              <a:rPr b="1" dirty="0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b="1" dirty="0" err="1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жоқтығы</a:t>
            </a:r>
            <a:r>
              <a:rPr b="1" dirty="0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b="1" dirty="0" err="1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туралы</a:t>
            </a:r>
            <a:r>
              <a:rPr b="1" dirty="0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b="1" dirty="0" err="1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анықтамасы</a:t>
            </a:r>
            <a:r>
              <a:rPr b="1" dirty="0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 мен </a:t>
            </a:r>
            <a:r>
              <a:rPr b="1" dirty="0" err="1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соңғы</a:t>
            </a:r>
            <a:r>
              <a:rPr b="1" dirty="0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b="1" dirty="0" err="1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тексеру</a:t>
            </a:r>
            <a:r>
              <a:rPr b="1" dirty="0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b="1" dirty="0" err="1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актісі</a:t>
            </a:r>
            <a:r>
              <a:rPr b="1" dirty="0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 </a:t>
            </a:r>
            <a:r>
              <a:rPr b="1" dirty="0" err="1" lang="ru-RU" sz="1800">
                <a:latin charset="0" panose="02020603050405020304" pitchFamily="18" typeface="Times New Roman"/>
                <a:cs charset="0" panose="02020603050405020304" pitchFamily="18" typeface="Times New Roman"/>
              </a:rPr>
              <a:t>ұсынылды</a:t>
            </a:r>
            <a:endParaRPr b="1" dirty="0" lang="ru-RU" sz="1800">
              <a:latin charset="0" panose="02020603050405020304" pitchFamily="18" typeface="Times New Roman"/>
              <a:cs charset="0" panose="02020603050405020304" pitchFamily="18" typeface="Times New Roman"/>
            </a:endParaRPr>
          </a:p>
        </p:txBody>
      </p:sp>
      <p:pic>
        <p:nvPicPr>
          <p:cNvPr id="31" name="Рисунок 30">
            <a:extLst>
              <a:ext uri="{FF2B5EF4-FFF2-40B4-BE49-F238E27FC236}">
                <a16:creationId xmlns:a16="http://schemas.microsoft.com/office/drawing/2014/main" id="{470C5394-DAAD-4C61-89C6-53592430CD8C}"/>
              </a:ext>
            </a:extLst>
          </p:cNvPr>
          <p:cNvPicPr>
            <a:picLocks noChangeAspect="1"/>
          </p:cNvPicPr>
          <p:nvPr/>
        </p:nvPicPr>
        <p:blipFill rotWithShape="1">
          <a:blip cstate="print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3"/>
          <a:stretch/>
        </p:blipFill>
        <p:spPr>
          <a:xfrm>
            <a:off x="5342161" y="653718"/>
            <a:ext cx="3989927" cy="5550563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712FFD2-730E-493E-93F3-BB860CCA935A}"/>
              </a:ext>
            </a:extLst>
          </p:cNvPr>
          <p:cNvPicPr>
            <a:picLocks noChangeAspect="1"/>
          </p:cNvPicPr>
          <p:nvPr/>
        </p:nvPicPr>
        <p:blipFill>
          <a:blip cstate="print"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052" y="681037"/>
            <a:ext cx="4087509" cy="5495926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ECF33E54-3A51-4826-8775-B86AC48AAE63}"/>
              </a:ext>
            </a:extLst>
          </p:cNvPr>
          <p:cNvPicPr>
            <a:picLocks noChangeAspect="1"/>
          </p:cNvPicPr>
          <p:nvPr/>
        </p:nvPicPr>
        <p:blipFill>
          <a:blip cstate="print"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89140" y="626400"/>
            <a:ext cx="1562971" cy="1474774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Стрелка: влево 13">
            <a:extLst>
              <a:ext uri="{FF2B5EF4-FFF2-40B4-BE49-F238E27FC236}">
                <a16:creationId xmlns:a16="http://schemas.microsoft.com/office/drawing/2014/main" id="{5B2D0E6B-80B6-4277-BD97-F62EF40AFDDE}"/>
              </a:ext>
            </a:extLst>
          </p:cNvPr>
          <p:cNvSpPr/>
          <p:nvPr/>
        </p:nvSpPr>
        <p:spPr>
          <a:xfrm>
            <a:off x="4450283" y="3706477"/>
            <a:ext cx="848029" cy="227348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833311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1848</TotalTime>
  <Words>540</Words>
  <Application>Microsoft Office PowerPoint</Application>
  <PresentationFormat>Широкоэкранный</PresentationFormat>
  <Paragraphs>71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148</cp:revision>
  <cp:lastPrinted>2022-02-13T09:34:35Z</cp:lastPrinted>
  <dcterms:created xsi:type="dcterms:W3CDTF">2022-02-11T03:50:24Z</dcterms:created>
  <dcterms:modified xsi:type="dcterms:W3CDTF">2023-01-20T11:25:57Z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956922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S9.2.0</vt:lpwstr>
  </property>
</Properties>
</file>