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03" r:id="rId3"/>
    <p:sldId id="304" r:id="rId4"/>
    <p:sldId id="305" r:id="rId5"/>
    <p:sldId id="307" r:id="rId6"/>
    <p:sldId id="308" r:id="rId7"/>
    <p:sldId id="319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CC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2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9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6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6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9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6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8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9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1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6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A065-F359-4B54-BB4A-CC4AAF51FF7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4081-0829-45FA-A971-1866F7A6C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1.sv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343" y="260329"/>
            <a:ext cx="11263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lang="kk-KZ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Мемлекеттік коммуналдық қазыналық кәсіпорны</a:t>
            </a:r>
          </a:p>
          <a:p>
            <a:pPr algn="ctr" lvl="0">
              <a:defRPr/>
            </a:pPr>
            <a:r>
              <a:rPr b="1" dirty="0" lang="kk-KZ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№39 «Достық» мектепке дейінгі ұйымы</a:t>
            </a:r>
          </a:p>
        </p:txBody>
      </p:sp>
      <p:pic>
        <p:nvPicPr>
          <p:cNvPr descr="G:\106APPLE\IMG_9214.JPG" id="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" r="13" t="114"/>
          <a:stretch/>
        </p:blipFill>
        <p:spPr bwMode="auto">
          <a:xfrm>
            <a:off x="2082800" y="1393372"/>
            <a:ext cx="8026400" cy="4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03071" y="5887330"/>
            <a:ext cx="247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8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Актобе - 2022</a:t>
            </a:r>
            <a:endParaRPr b="1" dirty="0" kern="0" lang="ru-RU" sz="280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4447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«АЙНАЛАЙЫН» ортаңғы орыс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4274.jpg" id="6" name="Рисунок 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70163" y="499304"/>
            <a:ext cx="3200401" cy="27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75.jpg" id="7" name="Рисунок 6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5400000">
            <a:off x="-164011" y="3853910"/>
            <a:ext cx="2889694" cy="23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76.jpg" id="8" name="Рисунок 7"/>
          <p:cNvPicPr/>
          <p:nvPr/>
        </p:nvPicPr>
        <p:blipFill>
          <a:blip cstate="print" r:embed="rId5"/>
          <a:srcRect l="283" r="123"/>
          <a:stretch>
            <a:fillRect/>
          </a:stretch>
        </p:blipFill>
        <p:spPr bwMode="auto">
          <a:xfrm rot="5400000">
            <a:off x="7449977" y="4831470"/>
            <a:ext cx="1267691" cy="224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77.jpg" id="10" name="Рисунок 9"/>
          <p:cNvPicPr/>
          <p:nvPr/>
        </p:nvPicPr>
        <p:blipFill>
          <a:blip cstate="print" r:embed="rId6"/>
          <a:srcRect l="169" r="6"/>
          <a:stretch>
            <a:fillRect/>
          </a:stretch>
        </p:blipFill>
        <p:spPr bwMode="auto">
          <a:xfrm rot="5400000">
            <a:off x="9756283" y="3965085"/>
            <a:ext cx="2202872" cy="266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78.jpg" id="11" name="Рисунок 10"/>
          <p:cNvPicPr/>
          <p:nvPr/>
        </p:nvPicPr>
        <p:blipFill>
          <a:blip cstate="print" r:embed="rId7"/>
          <a:srcRect b="316" t="1"/>
          <a:stretch>
            <a:fillRect/>
          </a:stretch>
        </p:blipFill>
        <p:spPr bwMode="auto">
          <a:xfrm>
            <a:off x="6891315" y="3969326"/>
            <a:ext cx="2910776" cy="13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BPFV9801.jpg" id="12" name="Рисунок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593" y="852054"/>
            <a:ext cx="4302134" cy="3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8.jpg" id="13" name="Рисунок 12"/>
          <p:cNvPicPr/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2782150" y="4135581"/>
            <a:ext cx="3826468" cy="2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50113.jpg" id="14" name="Рисунок 13"/>
          <p:cNvPicPr/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8292889" y="914400"/>
            <a:ext cx="3303366" cy="28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2564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«ЖҰЛДЫЗ» ересектер қазақ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20191107_145705.jpg" id="6" name="Рисунок 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842165" y="1939086"/>
            <a:ext cx="3228510" cy="408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712.jpg" id="7" name="Рисунок 6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8683893" y="725192"/>
            <a:ext cx="3182524" cy="305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721.jpg" id="8" name="Рисунок 7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08506" y="979537"/>
            <a:ext cx="4221929" cy="25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755.jpg" id="9" name="Рисунок 8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77982" y="4094018"/>
            <a:ext cx="3761509" cy="24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823.jpg" id="12" name="Рисунок 11"/>
          <p:cNvPicPr/>
          <p:nvPr/>
        </p:nvPicPr>
        <p:blipFill>
          <a:blip cstate="print" r:embed="rId7"/>
          <a:srcRect t="24"/>
          <a:stretch>
            <a:fillRect/>
          </a:stretch>
        </p:blipFill>
        <p:spPr bwMode="auto">
          <a:xfrm>
            <a:off x="8562109" y="4052456"/>
            <a:ext cx="3182603" cy="243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256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9257" y="260329"/>
            <a:ext cx="3222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«БҰЛАҚ» ересектер қазақ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Dostyk\Desktop\111\IMG_4229.JPG" id="614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6" y="260329"/>
            <a:ext cx="2810164" cy="30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30.JPG" id="614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 bwMode="auto">
          <a:xfrm>
            <a:off x="203201" y="3428999"/>
            <a:ext cx="2976418" cy="33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AppData\Local\Microsoft\Windows\Temporary Internet Files\Content.Word\IMG_4266.jpg" id="8" name="Рисунок 7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296503" y="3574473"/>
            <a:ext cx="2688661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36.jpg" id="9" name="Рисунок 8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3222463" y="353291"/>
            <a:ext cx="3219902" cy="29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35.jpg" id="12" name="Рисунок 11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 rot="5400000">
            <a:off x="9075148" y="3677806"/>
            <a:ext cx="3268830" cy="245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37.jpg" id="13" name="Рисунок 12"/>
          <p:cNvPicPr/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9075144" y="1090624"/>
            <a:ext cx="2686949" cy="201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31.jpg" id="14" name="Рисунок 13"/>
          <p:cNvPicPr/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6442364" y="3325091"/>
            <a:ext cx="2680440" cy="320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33.jpg" id="15" name="Рисунок 14"/>
          <p:cNvPicPr/>
          <p:nvPr/>
        </p:nvPicPr>
        <p:blipFill>
          <a:blip cstate="print" r:embed="rId10"/>
          <a:srcRect/>
          <a:stretch>
            <a:fillRect/>
          </a:stretch>
        </p:blipFill>
        <p:spPr bwMode="auto">
          <a:xfrm rot="5400000">
            <a:off x="6300757" y="848192"/>
            <a:ext cx="2680006" cy="16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26893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«КҮНШУАҚ» ересектер орыс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4286.jpg" id="6" name="Рисунок 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5155752">
            <a:off x="472775" y="945338"/>
            <a:ext cx="3038049" cy="253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90.jpg" id="7" name="Рисунок 6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162580" y="1018310"/>
            <a:ext cx="4254056" cy="263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92.jpg" id="8" name="Рисунок 7"/>
          <p:cNvPicPr/>
          <p:nvPr/>
        </p:nvPicPr>
        <p:blipFill>
          <a:blip cstate="print" r:embed="rId5"/>
          <a:srcRect l="6" r="82" t="139"/>
          <a:stretch>
            <a:fillRect/>
          </a:stretch>
        </p:blipFill>
        <p:spPr bwMode="auto">
          <a:xfrm rot="5750182">
            <a:off x="8891891" y="979507"/>
            <a:ext cx="2922762" cy="271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91.jpg" id="9" name="Рисунок 8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5400000">
            <a:off x="-6608" y="4121410"/>
            <a:ext cx="2660073" cy="214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96.jpg" id="10" name="Рисунок 9"/>
          <p:cNvPicPr/>
          <p:nvPr/>
        </p:nvPicPr>
        <p:blipFill>
          <a:blip cstate="print" r:embed="rId7"/>
          <a:srcRect l="32"/>
          <a:stretch>
            <a:fillRect/>
          </a:stretch>
        </p:blipFill>
        <p:spPr bwMode="auto">
          <a:xfrm rot="5400000">
            <a:off x="9145899" y="4503180"/>
            <a:ext cx="2489340" cy="194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97.jpg" id="11" name="Рисунок 10"/>
          <p:cNvPicPr/>
          <p:nvPr/>
        </p:nvPicPr>
        <p:blipFill>
          <a:blip cstate="print" r:embed="rId8"/>
          <a:srcRect l="14" r="148" t="182"/>
          <a:stretch>
            <a:fillRect/>
          </a:stretch>
        </p:blipFill>
        <p:spPr bwMode="auto">
          <a:xfrm rot="5400000">
            <a:off x="2358736" y="4187538"/>
            <a:ext cx="2784762" cy="18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98.jpg" id="12" name="Рисунок 11"/>
          <p:cNvPicPr/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5111311" y="3948545"/>
            <a:ext cx="2889688" cy="25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268939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«АСЫЛТАС» мектепалды орыс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20191107_145925.jpg" id="7" name="Рисунок 6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08268" y="3532909"/>
            <a:ext cx="2205535" cy="30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936.jpg" id="8" name="Рисунок 7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397072" y="3470563"/>
            <a:ext cx="2980473" cy="309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50000.jpg" id="9" name="Рисунок 8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8780177" y="3262745"/>
            <a:ext cx="2566696" cy="31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50006.jpg" id="10" name="Рисунок 9"/>
          <p:cNvPicPr/>
          <p:nvPr/>
        </p:nvPicPr>
        <p:blipFill>
          <a:blip cstate="print" r:embed="rId6"/>
          <a:srcRect b="112"/>
          <a:stretch>
            <a:fillRect/>
          </a:stretch>
        </p:blipFill>
        <p:spPr bwMode="auto">
          <a:xfrm>
            <a:off x="291267" y="789709"/>
            <a:ext cx="3511805" cy="2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50024.jpg" id="11" name="Рисунок 10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4399864" y="955963"/>
            <a:ext cx="2894554" cy="235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50030.jpg" id="12" name="Рисунок 11"/>
          <p:cNvPicPr/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7834745" y="831272"/>
            <a:ext cx="3969327" cy="225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26893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«БАЛДӘУРЕН» мектепалды дарялық қазақ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4300.jpg" id="6" name="Рисунок 5"/>
          <p:cNvPicPr/>
          <p:nvPr/>
        </p:nvPicPr>
        <p:blipFill>
          <a:blip cstate="print" r:embed="rId3"/>
          <a:srcRect b="92" t="76"/>
          <a:stretch>
            <a:fillRect/>
          </a:stretch>
        </p:blipFill>
        <p:spPr bwMode="auto">
          <a:xfrm rot="5229416">
            <a:off x="428944" y="3927115"/>
            <a:ext cx="2484050" cy="25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1.jpg" id="7" name="Рисунок 6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5400000">
            <a:off x="3244274" y="3939965"/>
            <a:ext cx="2628399" cy="25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2.jpg" id="8" name="Рисунок 7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50201" y="748145"/>
            <a:ext cx="2663162" cy="283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3.jpg" id="9" name="Рисунок 8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5400000">
            <a:off x="3467957" y="763934"/>
            <a:ext cx="2823935" cy="29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4.jpg" id="10" name="Рисунок 9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6086293" y="3990108"/>
            <a:ext cx="2928867" cy="25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5.jpg" id="11" name="Рисунок 10"/>
          <p:cNvPicPr/>
          <p:nvPr/>
        </p:nvPicPr>
        <p:blipFill>
          <a:blip cstate="print" r:embed="rId8"/>
          <a:srcRect/>
          <a:stretch>
            <a:fillRect/>
          </a:stretch>
        </p:blipFill>
        <p:spPr bwMode="auto">
          <a:xfrm rot="5400000">
            <a:off x="8786586" y="3528788"/>
            <a:ext cx="3447481" cy="25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6.jpg" id="12" name="Рисунок 11"/>
          <p:cNvPicPr/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9110686" y="930219"/>
            <a:ext cx="2782120" cy="20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07.jpg" id="13" name="Рисунок 12"/>
          <p:cNvPicPr/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6785122" y="1138122"/>
            <a:ext cx="1905284" cy="25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268939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«БӘЙТЕРЕК» мектепалды даярлық қазақ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20191107_145632.jpg" id="6" name="Рисунок 5"/>
          <p:cNvPicPr/>
          <p:nvPr/>
        </p:nvPicPr>
        <p:blipFill>
          <a:blip cstate="print" r:embed="rId3"/>
          <a:srcRect t="46"/>
          <a:stretch>
            <a:fillRect/>
          </a:stretch>
        </p:blipFill>
        <p:spPr bwMode="auto">
          <a:xfrm>
            <a:off x="5326981" y="1039093"/>
            <a:ext cx="2964963" cy="28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354.jpg" id="7" name="Рисунок 6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93626" y="923883"/>
            <a:ext cx="4053683" cy="235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414.jpg" id="8" name="Рисунок 7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8720932" y="831273"/>
            <a:ext cx="2916886" cy="31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425.jpg" id="9" name="Рисунок 8"/>
          <p:cNvPicPr/>
          <p:nvPr/>
        </p:nvPicPr>
        <p:blipFill>
          <a:blip cstate="print" r:embed="rId6"/>
          <a:srcRect l="15"/>
          <a:stretch>
            <a:fillRect/>
          </a:stretch>
        </p:blipFill>
        <p:spPr bwMode="auto">
          <a:xfrm>
            <a:off x="311727" y="3604629"/>
            <a:ext cx="2784764" cy="28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501.jpg" id="10" name="Рисунок 9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437418" y="4447310"/>
            <a:ext cx="3304310" cy="212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552.jpg" id="11" name="Рисунок 10"/>
          <p:cNvPicPr/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5267429" y="4480517"/>
            <a:ext cx="2899826" cy="205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20191107_145620.jpg" id="12" name="Рисунок 11"/>
          <p:cNvPicPr/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3519274" y="3803074"/>
            <a:ext cx="1495852" cy="26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ostyk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4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«ҚЫЗҒАЛДАҚ» мектепалды орыс тобы</a:t>
            </a:r>
            <a:endParaRPr lang="kk-K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AppData\Local\Microsoft\Windows\Temporary Internet Files\Content.Word\IMG_4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29" y="3927765"/>
            <a:ext cx="2777867" cy="25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42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115" y="721135"/>
            <a:ext cx="3119022" cy="237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42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2037" y="852055"/>
            <a:ext cx="3106287" cy="28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IMG_42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7964" y="3948545"/>
            <a:ext cx="2977890" cy="25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Microsoft\Windows\Temporary Internet Files\Content.Word\IMG_42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7677" y="3886199"/>
            <a:ext cx="2751446" cy="26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Microsoft\Windows\Temporary Internet Files\Content.Word\IMG_426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9382986" y="4062849"/>
            <a:ext cx="2805553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Microsoft\Windows\Temporary Internet Files\Content.Word\IMG_426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269180" y="1260764"/>
            <a:ext cx="2701637" cy="209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Microsoft\Windows\Temporary Internet Files\Content.Word\IMG_427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84247" y="789709"/>
            <a:ext cx="2468743" cy="26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47210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343" y="260329"/>
            <a:ext cx="11263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871" y="261035"/>
            <a:ext cx="8033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8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ПСИХОЛОГ КАБИНЕТІ</a:t>
            </a:r>
            <a:endParaRPr b="1" dirty="0" kern="0" lang="ru-RU" sz="2800">
              <a:solidFill>
                <a:srgbClr val="000066"/>
              </a:solidFill>
              <a:latin typeface="Arial"/>
            </a:endParaRPr>
          </a:p>
        </p:txBody>
      </p:sp>
      <p:pic>
        <p:nvPicPr>
          <p:cNvPr descr="C:\Users\Dostyk\Desktop\мои документы\все фото\SAM_3397.JPG" id="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/>
          <a:stretch>
            <a:fillRect/>
          </a:stretch>
        </p:blipFill>
        <p:spPr bwMode="auto">
          <a:xfrm>
            <a:off x="6712528" y="3906982"/>
            <a:ext cx="4712372" cy="27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SC01875" id="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/>
          <a:stretch>
            <a:fillRect/>
          </a:stretch>
        </p:blipFill>
        <p:spPr bwMode="auto">
          <a:xfrm>
            <a:off x="498763" y="920899"/>
            <a:ext cx="5361709" cy="27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User\AppData\Local\Microsoft\Windows\Temporary Internet Files\Content.Word\IMG_4315.jpg" id="10" name="Рисунок 9"/>
          <p:cNvPicPr/>
          <p:nvPr/>
        </p:nvPicPr>
        <p:blipFill>
          <a:blip cstate="print" r:embed="rId5"/>
          <a:srcRect r="88"/>
          <a:stretch>
            <a:fillRect/>
          </a:stretch>
        </p:blipFill>
        <p:spPr bwMode="auto">
          <a:xfrm>
            <a:off x="6712528" y="784255"/>
            <a:ext cx="4712372" cy="289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13.jpg" id="11" name="Рисунок 10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98763" y="3906982"/>
            <a:ext cx="5361709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140599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ҚАЗАҚ ТІЛІ КАБИНЕТІ 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F:\№39 ДОСТЫК фотографии\DSC_9879.JPG" id="8" name="Picture 8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0" y="3980790"/>
            <a:ext cx="4717473" cy="27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Dostyk\AppData\Local\Temp\Rar$DI03.203\DSC09359.JPG" id="9" name="Picture 1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" l="20"/>
          <a:stretch/>
        </p:blipFill>
        <p:spPr bwMode="auto">
          <a:xfrm>
            <a:off x="4197926" y="846685"/>
            <a:ext cx="4034711" cy="30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16.JPG" id="2050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t="41"/>
          <a:stretch>
            <a:fillRect/>
          </a:stretch>
        </p:blipFill>
        <p:spPr bwMode="auto">
          <a:xfrm>
            <a:off x="477980" y="800676"/>
            <a:ext cx="326274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17.JPG" id="2051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436" y="2826583"/>
            <a:ext cx="2724810" cy="50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AppData\Local\Microsoft\Windows\Temporary Internet Files\Content.Word\IMG_4321.jpg" id="11" name="Рисунок 10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 rot="5400000">
            <a:off x="8556624" y="919886"/>
            <a:ext cx="2878859" cy="27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14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ostyk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7125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4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«КІТАПҚҰМАР» кітапханасы </a:t>
            </a:r>
            <a:endParaRPr lang="kk-K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96D375-873A-8322-8BDB-C29DB8BC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96" y="982324"/>
            <a:ext cx="9463597" cy="5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1982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lang="kk-KZ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СПОРТЗАЛ</a:t>
            </a:r>
          </a:p>
        </p:txBody>
      </p:sp>
      <p:pic>
        <p:nvPicPr>
          <p:cNvPr descr="C:\Users\Dostyk\Desktop\111\IMG_4212.JPG" id="102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260329"/>
            <a:ext cx="5529943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14.JPG" id="1027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3732870"/>
            <a:ext cx="7474857" cy="29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15.JPG" id="1028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l="92" r="12" t="58"/>
          <a:stretch/>
        </p:blipFill>
        <p:spPr bwMode="auto">
          <a:xfrm>
            <a:off x="8157027" y="116114"/>
            <a:ext cx="3846287" cy="65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256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МУЗЫКА ЗАЛЫ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Dostyk\Desktop\все фото\фото ДОСТЫК 39\_DSC0706.JPG" id="6" name="Picture 6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" l="81" r="81" t="35"/>
          <a:stretch/>
        </p:blipFill>
        <p:spPr bwMode="auto">
          <a:xfrm>
            <a:off x="6317673" y="659649"/>
            <a:ext cx="5114636" cy="24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семинар Самопознание\IMG_0869.JPG" id="7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 t="55"/>
          <a:stretch/>
        </p:blipFill>
        <p:spPr bwMode="auto">
          <a:xfrm>
            <a:off x="319314" y="3454400"/>
            <a:ext cx="6995886" cy="32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AppData\Local\Microsoft\Windows\Temporary Internet Files\Content.Word\IMG_4326.jpg" id="10" name="Рисунок 9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689273" y="3262125"/>
            <a:ext cx="4170218" cy="334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325.jpg" id="11" name="Рисунок 10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86250" y="231626"/>
            <a:ext cx="5066405" cy="28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ostyk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68266-304F-F8F0-1432-C6B5B0F2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17" y="133165"/>
            <a:ext cx="11363418" cy="65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0428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7" y="260329"/>
            <a:ext cx="911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БАЛАПАН ортаңғы қазақ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AppData\Local\Microsoft\Windows\Temporary Internet Files\Content.Word\IMG_4279.jpg" id="7" name="Рисунок 6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22600" y="326400"/>
            <a:ext cx="3449709" cy="258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80.jpg" id="8" name="Рисунок 7"/>
          <p:cNvPicPr/>
          <p:nvPr/>
        </p:nvPicPr>
        <p:blipFill>
          <a:blip cstate="print" r:embed="rId4"/>
          <a:srcRect l="-5692"/>
          <a:stretch>
            <a:fillRect/>
          </a:stretch>
        </p:blipFill>
        <p:spPr bwMode="auto">
          <a:xfrm>
            <a:off x="7897091" y="3221182"/>
            <a:ext cx="3974357" cy="31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81.jpg" id="9" name="Рисунок 8"/>
          <p:cNvPicPr/>
          <p:nvPr/>
        </p:nvPicPr>
        <p:blipFill>
          <a:blip cstate="print" r:embed="rId5"/>
          <a:srcRect l="87"/>
          <a:stretch>
            <a:fillRect/>
          </a:stretch>
        </p:blipFill>
        <p:spPr bwMode="auto">
          <a:xfrm rot="5400000">
            <a:off x="4037524" y="1169636"/>
            <a:ext cx="3075708" cy="28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83.jpg" id="10" name="Рисунок 9"/>
          <p:cNvPicPr/>
          <p:nvPr/>
        </p:nvPicPr>
        <p:blipFill>
          <a:blip cstate="print" r:embed="rId6"/>
          <a:srcRect b="53" t="152"/>
          <a:stretch>
            <a:fillRect/>
          </a:stretch>
        </p:blipFill>
        <p:spPr bwMode="auto">
          <a:xfrm rot="5400000">
            <a:off x="-467590" y="4000503"/>
            <a:ext cx="320039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82.jpg" id="11" name="Рисунок 10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2387440" y="4379640"/>
            <a:ext cx="2969810" cy="22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84.jpg" id="12" name="Рисунок 11"/>
          <p:cNvPicPr/>
          <p:nvPr/>
        </p:nvPicPr>
        <p:blipFill>
          <a:blip cstate="print" r:embed="rId8"/>
          <a:srcRect b="1" t="149"/>
          <a:stretch>
            <a:fillRect/>
          </a:stretch>
        </p:blipFill>
        <p:spPr bwMode="auto">
          <a:xfrm>
            <a:off x="7940599" y="727363"/>
            <a:ext cx="3801128" cy="22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AppData\Local\Microsoft\Windows\Temporary Internet Files\Content.Word\IMG_4285.jpg" id="13" name="Рисунок 12"/>
          <p:cNvPicPr/>
          <p:nvPr/>
        </p:nvPicPr>
        <p:blipFill>
          <a:blip cstate="print" r:embed="rId9"/>
          <a:srcRect t="272"/>
          <a:stretch>
            <a:fillRect/>
          </a:stretch>
        </p:blipFill>
        <p:spPr bwMode="auto">
          <a:xfrm>
            <a:off x="5514019" y="5049982"/>
            <a:ext cx="2369308" cy="14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2564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Dostyk\Desktop\Рисунок2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458" y="260329"/>
            <a:ext cx="4586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b="1" dirty="0" kern="0" lang="kk-KZ" sz="2400"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«АҚБОТА» ортаңғы қазақ тобы</a:t>
            </a:r>
            <a:endParaRPr b="1" dirty="0" lang="kk-KZ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Dostyk\Desktop\111\IMG_4220.JPG" id="5122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" y="721994"/>
            <a:ext cx="3875316" cy="2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21.JPG" id="5123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777251"/>
            <a:ext cx="3541486" cy="2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22.JPG" id="5124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t="80"/>
          <a:stretch/>
        </p:blipFill>
        <p:spPr bwMode="auto">
          <a:xfrm rot="5400000">
            <a:off x="8600621" y="-75294"/>
            <a:ext cx="3205846" cy="38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23.JPG" id="5125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"/>
          <a:stretch/>
        </p:blipFill>
        <p:spPr bwMode="auto">
          <a:xfrm>
            <a:off x="4144818" y="1205253"/>
            <a:ext cx="4005943" cy="2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26.JPG" id="5126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2" y="3777250"/>
            <a:ext cx="3009076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ostyk\Desktop\111\IMG_4227.JPG" id="5127" name="Picture 7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45" y="4190577"/>
            <a:ext cx="2221674" cy="25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AppData\Local\Microsoft\Windows\Temporary Internet Files\Content.Word\IMG_4225.jpg" id="12" name="Рисунок 11"/>
          <p:cNvPicPr/>
          <p:nvPr/>
        </p:nvPicPr>
        <p:blipFill>
          <a:blip cstate="print" r:embed="rId9"/>
          <a:srcRect b="93" t="210"/>
          <a:stretch>
            <a:fillRect/>
          </a:stretch>
        </p:blipFill>
        <p:spPr bwMode="auto">
          <a:xfrm rot="5400000">
            <a:off x="6532351" y="4308409"/>
            <a:ext cx="252166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2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87</Words>
  <Application>Microsoft Office PowerPoint</Application>
  <PresentationFormat>Широкоэкранный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шебур</dc:creator>
  <cp:lastModifiedBy>User</cp:lastModifiedBy>
  <cp:revision>130</cp:revision>
  <dcterms:created xsi:type="dcterms:W3CDTF">2015-04-14T11:21:11Z</dcterms:created>
  <dcterms:modified xsi:type="dcterms:W3CDTF">2022-12-02T11:58:20Z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2015406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