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Picture 4"/>
          <p:cNvPicPr/>
          <p:nvPr/>
        </p:nvPicPr>
        <p:blipFill>
          <a:blip r:embed="rId2"/>
          <a:stretch/>
        </p:blipFill>
        <p:spPr>
          <a:xfrm>
            <a:off x="360" y="-216000"/>
            <a:ext cx="9142560" cy="7085160"/>
          </a:xfrm>
          <a:prstGeom prst="rect">
            <a:avLst/>
          </a:prstGeom>
          <a:ln>
            <a:noFill/>
          </a:ln>
          <a:effectLst>
            <a:outerShdw>
              <a:srgbClr val="000000">
                <a:alpha val="70000"/>
              </a:srgbClr>
            </a:outerShdw>
          </a:effectLst>
        </p:spPr>
      </p:pic>
      <p:sp>
        <p:nvSpPr>
          <p:cNvPr id="153" name="CustomShape 1"/>
          <p:cNvSpPr/>
          <p:nvPr/>
        </p:nvSpPr>
        <p:spPr>
          <a:xfrm>
            <a:off x="978120" y="2505600"/>
            <a:ext cx="7202520" cy="91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54" name="Рисунок 153"/>
          <p:cNvPicPr/>
          <p:nvPr/>
        </p:nvPicPr>
        <p:blipFill>
          <a:blip r:embed="rId3"/>
          <a:stretch/>
        </p:blipFill>
        <p:spPr>
          <a:xfrm>
            <a:off x="6676920" y="4680000"/>
            <a:ext cx="2413440" cy="2129400"/>
          </a:xfrm>
          <a:prstGeom prst="rect">
            <a:avLst/>
          </a:prstGeom>
          <a:ln>
            <a:noFill/>
          </a:ln>
        </p:spPr>
      </p:pic>
      <p:pic>
        <p:nvPicPr>
          <p:cNvPr id="155" name="Рисунок 154"/>
          <p:cNvPicPr/>
          <p:nvPr/>
        </p:nvPicPr>
        <p:blipFill>
          <a:blip r:embed="rId4"/>
          <a:stretch/>
        </p:blipFill>
        <p:spPr>
          <a:xfrm>
            <a:off x="64800" y="4590360"/>
            <a:ext cx="1518120" cy="2200320"/>
          </a:xfrm>
          <a:prstGeom prst="rect">
            <a:avLst/>
          </a:prstGeom>
          <a:ln>
            <a:noFill/>
          </a:ln>
        </p:spPr>
      </p:pic>
      <p:sp>
        <p:nvSpPr>
          <p:cNvPr id="156" name="CustomShape 2"/>
          <p:cNvSpPr/>
          <p:nvPr/>
        </p:nvSpPr>
        <p:spPr>
          <a:xfrm>
            <a:off x="259200" y="144000"/>
            <a:ext cx="8811720" cy="664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ru-RU" sz="20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Ақтөбе</a:t>
            </a:r>
            <a:r>
              <a:rPr lang="ru-RU" sz="2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2000" b="0" strike="noStrike" spc="-1" dirty="0" err="1"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қаласы</a:t>
            </a:r>
            <a:r>
              <a:rPr lang="ru-RU" sz="2000" b="0" strike="noStrike" spc="-1" dirty="0"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2000" b="0" strike="noStrike" spc="-1" dirty="0" smtClean="0"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№39 «ДОСТЫ</a:t>
            </a:r>
            <a:r>
              <a:rPr lang="kk-KZ" sz="2000" b="0" strike="noStrike" spc="-1" dirty="0" smtClean="0"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Қ</a:t>
            </a:r>
            <a:r>
              <a:rPr lang="ru-RU" sz="2000" b="0" strike="noStrike" spc="-1" dirty="0" smtClean="0"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» </a:t>
            </a:r>
            <a:r>
              <a:rPr lang="ru-RU" sz="2000" b="0" strike="noStrike" spc="-1" dirty="0" err="1" smtClean="0"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балабақшасы</a:t>
            </a:r>
            <a:endParaRPr lang="ru-RU" sz="2000" b="0" strike="noStrike" spc="-1" dirty="0"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ru-RU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</a:t>
            </a:r>
            <a:r>
              <a:rPr lang="ru-RU" sz="2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Ертегі</a:t>
            </a:r>
            <a:r>
              <a:rPr lang="ru-RU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2800" b="0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терапиясы</a:t>
            </a:r>
            <a:r>
              <a:rPr lang="ru-RU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»</a:t>
            </a:r>
          </a:p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ru-RU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электрондық</a:t>
            </a: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28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орта</a:t>
            </a:r>
          </a:p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kk-KZ" sz="16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Рецензент: </a:t>
            </a:r>
            <a:r>
              <a:rPr lang="kk-KZ" sz="1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Бекенова Д.М.-пед.ғыл.магистрі</a:t>
            </a:r>
            <a:endParaRPr lang="ru-RU" sz="16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r>
              <a:rPr lang="ru-RU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Құрастырған</a:t>
            </a:r>
            <a:r>
              <a:rPr lang="ru-RU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: </a:t>
            </a:r>
            <a:r>
              <a:rPr lang="ru-RU" b="1" spc="-1" dirty="0" err="1" smtClean="0"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Табышева</a:t>
            </a:r>
            <a:r>
              <a:rPr lang="ru-RU" b="1" spc="-1" dirty="0" smtClean="0"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Л.Т.</a:t>
            </a:r>
            <a:r>
              <a:rPr lang="ru-RU" spc="-1" dirty="0" smtClean="0"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pc="-1" dirty="0" err="1" smtClean="0"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pc="-1" dirty="0" smtClean="0"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-1" dirty="0" err="1" smtClean="0"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pc="-1" dirty="0" smtClean="0"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-1" dirty="0" err="1" smtClean="0"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пәнінің</a:t>
            </a:r>
            <a:r>
              <a:rPr lang="ru-RU" spc="-1" dirty="0" smtClean="0"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pc="-1" dirty="0" err="1" smtClean="0"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мұғалімі</a:t>
            </a:r>
            <a:endParaRPr lang="ru-RU" spc="-1" dirty="0" smtClean="0"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endParaRPr lang="ru-RU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8731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Picture 4"/>
          <p:cNvPicPr/>
          <p:nvPr/>
        </p:nvPicPr>
        <p:blipFill>
          <a:blip r:embed="rId2"/>
          <a:stretch/>
        </p:blipFill>
        <p:spPr>
          <a:xfrm>
            <a:off x="360" y="-215640"/>
            <a:ext cx="9142560" cy="7085160"/>
          </a:xfrm>
          <a:prstGeom prst="rect">
            <a:avLst/>
          </a:prstGeom>
          <a:ln>
            <a:noFill/>
          </a:ln>
          <a:effectLst>
            <a:outerShdw>
              <a:srgbClr val="000000">
                <a:alpha val="70000"/>
              </a:srgbClr>
            </a:outerShdw>
          </a:effectLst>
        </p:spPr>
      </p:pic>
      <p:sp>
        <p:nvSpPr>
          <p:cNvPr id="158" name="CustomShape 1"/>
          <p:cNvSpPr/>
          <p:nvPr/>
        </p:nvSpPr>
        <p:spPr>
          <a:xfrm>
            <a:off x="457200" y="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44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KZ Times New Roman"/>
              </a:rPr>
              <a:t>Аннотация</a:t>
            </a:r>
            <a:endParaRPr lang="ru-RU" sz="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457200" y="908720"/>
            <a:ext cx="8228160" cy="554461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1640"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3200" b="1" dirty="0" err="1"/>
              <a:t>Ертегі</a:t>
            </a:r>
            <a:r>
              <a:rPr lang="ru-RU" sz="3200" b="1" dirty="0"/>
              <a:t> </a:t>
            </a:r>
            <a:r>
              <a:rPr lang="ru-RU" sz="3200" b="1" dirty="0" err="1" smtClean="0"/>
              <a:t>терапиясы</a:t>
            </a:r>
            <a:endParaRPr lang="ru-RU" sz="3200" dirty="0"/>
          </a:p>
          <a:p>
            <a:pPr algn="just"/>
            <a:r>
              <a:rPr lang="ru-RU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топтарына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ертегі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үйрету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Ертегі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терапия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маңыздылығын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Ертегі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терапияның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түрлерімен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таныстыру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тиімділерін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тәжірибеде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Ертегі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терапияның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ойындармен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танысу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Топта</a:t>
            </a:r>
            <a:r>
              <a:rPr lang="kk-KZ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қарым-қатынасты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ұжыммен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жасауды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Ертегілер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есейген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мінез-құлық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модельдерінің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қалыптасуына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сюжеттер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Кейбіреулері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Күлқызы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секілді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еңбектеніп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сиқырға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тап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басқалары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Перизат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құбыжықты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көрікті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ханзадаға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айналдырады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біреулері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перісі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секілді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біреудің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бақыты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құрбандыққа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шалуға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Ертегі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терапиясы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шығармашылық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қабілеттерді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сананы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кеңейту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айналадағы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ортамен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етуді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жетілдіру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пайдаланатын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3080" indent="-341640">
              <a:spcBef>
                <a:spcPts val="641"/>
              </a:spcBef>
              <a:buClr>
                <a:srgbClr val="002060"/>
              </a:buClr>
              <a:buFont typeface="Arial"/>
              <a:buChar char="•"/>
            </a:pPr>
            <a:r>
              <a:rPr lang="ru-RU" sz="1600" dirty="0"/>
              <a:t>Коммуникация </a:t>
            </a:r>
            <a:r>
              <a:rPr lang="ru-RU" sz="1600" dirty="0" err="1"/>
              <a:t>білім</a:t>
            </a:r>
            <a:r>
              <a:rPr lang="ru-RU" sz="1600" dirty="0"/>
              <a:t> </a:t>
            </a:r>
            <a:r>
              <a:rPr lang="ru-RU" sz="1600" dirty="0" err="1"/>
              <a:t>саласы</a:t>
            </a:r>
            <a:r>
              <a:rPr lang="ru-RU" sz="1600" dirty="0"/>
              <a:t> </a:t>
            </a:r>
            <a:r>
              <a:rPr lang="ru-RU" sz="1600" dirty="0" err="1"/>
              <a:t>бойынша</a:t>
            </a:r>
            <a:r>
              <a:rPr lang="ru-RU" sz="1600" dirty="0"/>
              <a:t>:</a:t>
            </a:r>
          </a:p>
          <a:p>
            <a:pPr marL="1440">
              <a:spcBef>
                <a:spcPts val="641"/>
              </a:spcBef>
              <a:buClr>
                <a:srgbClr val="002060"/>
              </a:buClr>
            </a:pPr>
            <a:r>
              <a:rPr lang="ru-RU" sz="1600" dirty="0" err="1"/>
              <a:t>Ертегілердің</a:t>
            </a:r>
            <a:r>
              <a:rPr lang="ru-RU" sz="1600" dirty="0"/>
              <a:t> </a:t>
            </a:r>
            <a:r>
              <a:rPr lang="ru-RU" sz="1600" dirty="0" err="1"/>
              <a:t>мазмұнына</a:t>
            </a:r>
            <a:r>
              <a:rPr lang="ru-RU" sz="1600" dirty="0"/>
              <a:t> </a:t>
            </a:r>
            <a:r>
              <a:rPr lang="ru-RU" sz="1600" dirty="0" err="1"/>
              <a:t>қарай</a:t>
            </a:r>
            <a:r>
              <a:rPr lang="ru-RU" sz="1600" dirty="0"/>
              <a:t>: </a:t>
            </a:r>
            <a:r>
              <a:rPr lang="ru-RU" sz="1600" dirty="0" err="1"/>
              <a:t>тұрмыс-салт</a:t>
            </a:r>
            <a:r>
              <a:rPr lang="ru-RU" sz="1600" dirty="0"/>
              <a:t>, </a:t>
            </a:r>
            <a:r>
              <a:rPr lang="ru-RU" sz="1600" dirty="0" err="1"/>
              <a:t>хайуанаттар</a:t>
            </a:r>
            <a:r>
              <a:rPr lang="ru-RU" sz="1600" dirty="0"/>
              <a:t>, </a:t>
            </a:r>
            <a:r>
              <a:rPr lang="ru-RU" sz="1600" dirty="0" err="1"/>
              <a:t>қиял-ғажайып</a:t>
            </a:r>
            <a:r>
              <a:rPr lang="ru-RU" sz="1600" dirty="0"/>
              <a:t> </a:t>
            </a:r>
            <a:r>
              <a:rPr lang="ru-RU" sz="1600" dirty="0" err="1"/>
              <a:t>ертегілері</a:t>
            </a:r>
            <a:r>
              <a:rPr lang="ru-RU" sz="1600" dirty="0"/>
              <a:t> </a:t>
            </a:r>
            <a:r>
              <a:rPr lang="ru-RU" sz="1600" dirty="0" err="1"/>
              <a:t>болып</a:t>
            </a:r>
            <a:r>
              <a:rPr lang="ru-RU" sz="1600" dirty="0"/>
              <a:t> </a:t>
            </a:r>
            <a:r>
              <a:rPr lang="ru-RU" sz="1600" dirty="0" err="1"/>
              <a:t>бөлінетінін</a:t>
            </a:r>
            <a:r>
              <a:rPr lang="ru-RU" sz="1600" dirty="0"/>
              <a:t> </a:t>
            </a:r>
            <a:r>
              <a:rPr lang="ru-RU" sz="1600" dirty="0" err="1"/>
              <a:t>ажыратады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Сюжеттік</a:t>
            </a:r>
            <a:r>
              <a:rPr lang="ru-RU" sz="1600" dirty="0" smtClean="0"/>
              <a:t> </a:t>
            </a:r>
            <a:r>
              <a:rPr lang="ru-RU" sz="1600" dirty="0" err="1"/>
              <a:t>суреттер</a:t>
            </a:r>
            <a:r>
              <a:rPr lang="ru-RU" sz="1600" dirty="0"/>
              <a:t> </a:t>
            </a:r>
            <a:r>
              <a:rPr lang="ru-RU" sz="1600" dirty="0" err="1"/>
              <a:t>арқылы</a:t>
            </a:r>
            <a:r>
              <a:rPr lang="ru-RU" sz="1600" dirty="0"/>
              <a:t> </a:t>
            </a:r>
            <a:r>
              <a:rPr lang="ru-RU" sz="1600" dirty="0" err="1"/>
              <a:t>ертегі</a:t>
            </a:r>
            <a:r>
              <a:rPr lang="ru-RU" sz="1600" dirty="0"/>
              <a:t> </a:t>
            </a:r>
            <a:r>
              <a:rPr lang="ru-RU" sz="1600" dirty="0" err="1"/>
              <a:t>кейіпкерлеріне</a:t>
            </a:r>
            <a:r>
              <a:rPr lang="ru-RU" sz="1600" dirty="0"/>
              <a:t> </a:t>
            </a:r>
            <a:r>
              <a:rPr lang="ru-RU" sz="1600" dirty="0" err="1"/>
              <a:t>мінездеме</a:t>
            </a:r>
            <a:r>
              <a:rPr lang="ru-RU" sz="1600" dirty="0"/>
              <a:t> </a:t>
            </a:r>
            <a:r>
              <a:rPr lang="ru-RU" sz="1600" dirty="0" err="1"/>
              <a:t>береді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</a:t>
            </a:r>
            <a:r>
              <a:rPr lang="ru-RU" sz="1600" dirty="0" err="1"/>
              <a:t>ертегі</a:t>
            </a:r>
            <a:r>
              <a:rPr lang="ru-RU" sz="1600" dirty="0"/>
              <a:t> </a:t>
            </a:r>
            <a:r>
              <a:rPr lang="ru-RU" sz="1600" dirty="0" err="1"/>
              <a:t>мазмұнын</a:t>
            </a:r>
            <a:r>
              <a:rPr lang="ru-RU" sz="1600" dirty="0"/>
              <a:t> </a:t>
            </a:r>
            <a:r>
              <a:rPr lang="ru-RU" sz="1600" dirty="0" err="1" smtClean="0"/>
              <a:t>құрастырады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Кейіпкерлендіретін</a:t>
            </a:r>
            <a:r>
              <a:rPr lang="ru-RU" sz="1600" dirty="0" smtClean="0"/>
              <a:t> </a:t>
            </a:r>
            <a:r>
              <a:rPr lang="ru-RU" sz="1600" dirty="0" err="1"/>
              <a:t>ертегінің</a:t>
            </a:r>
            <a:r>
              <a:rPr lang="ru-RU" sz="1600" dirty="0"/>
              <a:t> </a:t>
            </a:r>
            <a:r>
              <a:rPr lang="ru-RU" sz="1600" dirty="0" err="1"/>
              <a:t>мазмұны</a:t>
            </a:r>
            <a:r>
              <a:rPr lang="ru-RU" sz="1600" dirty="0"/>
              <a:t> мен </a:t>
            </a:r>
            <a:r>
              <a:rPr lang="ru-RU" sz="1600" dirty="0" err="1"/>
              <a:t>мәтінін</a:t>
            </a:r>
            <a:r>
              <a:rPr lang="ru-RU" sz="1600" dirty="0"/>
              <a:t> </a:t>
            </a:r>
            <a:r>
              <a:rPr lang="ru-RU" sz="1600" dirty="0" err="1"/>
              <a:t>толық</a:t>
            </a:r>
            <a:r>
              <a:rPr lang="ru-RU" sz="1600" dirty="0"/>
              <a:t> </a:t>
            </a:r>
            <a:r>
              <a:rPr lang="ru-RU" sz="1600" dirty="0" err="1" smtClean="0"/>
              <a:t>меңгереді</a:t>
            </a:r>
            <a:r>
              <a:rPr lang="ru-RU" sz="1600" dirty="0" smtClean="0"/>
              <a:t>.</a:t>
            </a:r>
          </a:p>
          <a:p>
            <a:pPr marL="1440" algn="just">
              <a:spcBef>
                <a:spcPts val="641"/>
              </a:spcBef>
              <a:buClr>
                <a:srgbClr val="002060"/>
              </a:buClr>
            </a:pP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  <a:p>
            <a:pPr marL="1440" algn="just">
              <a:spcBef>
                <a:spcPts val="641"/>
              </a:spcBef>
              <a:buClr>
                <a:srgbClr val="002060"/>
              </a:buClr>
            </a:pPr>
            <a:endParaRPr lang="ru-RU" sz="2000" b="1" dirty="0">
              <a:solidFill>
                <a:srgbClr val="C00000"/>
              </a:solidFill>
            </a:endParaRPr>
          </a:p>
          <a:p>
            <a:pPr marL="343080" indent="-341640" algn="just">
              <a:lnSpc>
                <a:spcPct val="100000"/>
              </a:lnSpc>
              <a:spcBef>
                <a:spcPts val="641"/>
              </a:spcBef>
              <a:buClr>
                <a:srgbClr val="002060"/>
              </a:buClr>
              <a:buFont typeface="Arial"/>
              <a:buChar char="•"/>
            </a:pPr>
            <a:endParaRPr lang="ru-RU" sz="20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91842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Picture 4"/>
          <p:cNvPicPr/>
          <p:nvPr/>
        </p:nvPicPr>
        <p:blipFill>
          <a:blip r:embed="rId2"/>
          <a:stretch/>
        </p:blipFill>
        <p:spPr>
          <a:xfrm>
            <a:off x="-4161" y="-127768"/>
            <a:ext cx="9142560" cy="7085160"/>
          </a:xfrm>
          <a:prstGeom prst="rect">
            <a:avLst/>
          </a:prstGeom>
          <a:ln>
            <a:noFill/>
          </a:ln>
          <a:effectLst>
            <a:outerShdw>
              <a:srgbClr val="000000">
                <a:alpha val="70000"/>
              </a:srgbClr>
            </a:outerShdw>
          </a:effectLst>
        </p:spPr>
      </p:pic>
      <p:sp>
        <p:nvSpPr>
          <p:cNvPr id="161" name="CustomShape 1"/>
          <p:cNvSpPr/>
          <p:nvPr/>
        </p:nvSpPr>
        <p:spPr>
          <a:xfrm>
            <a:off x="457200" y="274680"/>
            <a:ext cx="8228160" cy="1141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                               </a:t>
            </a:r>
            <a:r>
              <a:rPr lang="ru-RU" sz="32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Мазмұны:</a:t>
            </a:r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2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lnSpc>
                <a:spcPct val="100000"/>
              </a:lnSpc>
              <a:spcBef>
                <a:spcPts val="641"/>
              </a:spcBef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41"/>
              </a:spcBef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3" name="CustomShape 3"/>
          <p:cNvSpPr/>
          <p:nvPr/>
        </p:nvSpPr>
        <p:spPr>
          <a:xfrm>
            <a:off x="648000" y="1296000"/>
            <a:ext cx="8134920" cy="5326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1. </a:t>
            </a:r>
            <a:r>
              <a:rPr lang="ru-RU" sz="2800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Аннотация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ru-RU" sz="2800" b="0" strike="noStrike" spc="-1" dirty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2. </a:t>
            </a:r>
            <a:r>
              <a:rPr lang="kk-KZ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ЕРТЕГІ </a:t>
            </a:r>
            <a:r>
              <a:rPr lang="kk-KZ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БАЛАНЫҢ ЖАН-ЖАҚТЫ ДАМУ </a:t>
            </a:r>
            <a:r>
              <a:rPr lang="kk-KZ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ҚҰРАЛЫ</a:t>
            </a:r>
            <a:endParaRPr lang="ru-RU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spc="-1" dirty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3</a:t>
            </a:r>
            <a:r>
              <a:rPr lang="ru-RU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. </a:t>
            </a:r>
            <a:r>
              <a:rPr lang="ru-RU" sz="2800" b="0" strike="noStrike" spc="-1" dirty="0" err="1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Ертегілер</a:t>
            </a:r>
            <a:r>
              <a:rPr lang="ru-RU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2800" b="0" strike="noStrike" spc="-1" dirty="0" err="1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туралы</a:t>
            </a:r>
            <a:r>
              <a:rPr lang="ru-RU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2800" b="0" strike="noStrike" spc="-1" dirty="0" err="1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мағлұмат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ru-RU" sz="2800" spc="-1" dirty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4</a:t>
            </a:r>
            <a:r>
              <a:rPr lang="ru-RU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. </a:t>
            </a:r>
            <a:r>
              <a:rPr lang="ru-RU" sz="2800" b="0" strike="noStrike" spc="-1" dirty="0" err="1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Балаларды</a:t>
            </a:r>
            <a:r>
              <a:rPr lang="ru-RU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2800" b="0" strike="noStrike" spc="-1" dirty="0" err="1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ертегілерге</a:t>
            </a:r>
            <a:r>
              <a:rPr lang="ru-RU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баулу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ru-RU" sz="2800" spc="-1" dirty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5</a:t>
            </a:r>
            <a:r>
              <a:rPr lang="ru-RU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. </a:t>
            </a:r>
            <a:r>
              <a:rPr lang="ru-RU" sz="2800" b="0" strike="noStrike" spc="-1" dirty="0" err="1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Қиял-ғажайып</a:t>
            </a:r>
            <a:r>
              <a:rPr lang="ru-RU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2800" b="0" strike="noStrike" spc="-1" dirty="0" err="1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ертегілер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ru-RU" sz="2800" spc="-1" dirty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6</a:t>
            </a:r>
            <a:r>
              <a:rPr lang="ru-RU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. </a:t>
            </a:r>
            <a:r>
              <a:rPr lang="ru-RU" sz="2800" b="0" strike="noStrike" spc="-1" dirty="0" err="1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Мақта</a:t>
            </a:r>
            <a:r>
              <a:rPr lang="ru-RU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2800" b="0" strike="noStrike" spc="-1" dirty="0" err="1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қыз</a:t>
            </a:r>
            <a:r>
              <a:rPr lang="ru-RU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бен </a:t>
            </a:r>
            <a:r>
              <a:rPr lang="ru-RU" sz="2800" b="0" strike="noStrike" spc="-1" dirty="0" err="1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мысық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ru-RU" sz="2800" spc="-1" dirty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7</a:t>
            </a:r>
            <a:r>
              <a:rPr lang="ru-RU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. </a:t>
            </a:r>
            <a:r>
              <a:rPr lang="kk-KZ" sz="2800" spc="-1" dirty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Е</a:t>
            </a:r>
            <a:r>
              <a:rPr lang="ru-RU" sz="2800" b="0" strike="noStrike" spc="-1" dirty="0" err="1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ртегі</a:t>
            </a:r>
            <a:r>
              <a:rPr lang="ru-RU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2800" b="0" strike="noStrike" spc="-1" dirty="0" err="1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қойылымдары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ru-RU" sz="2800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8</a:t>
            </a:r>
            <a:r>
              <a:rPr lang="ru-RU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. </a:t>
            </a:r>
            <a:r>
              <a:rPr lang="ru-RU" sz="2800" b="0" strike="noStrike" spc="-1" dirty="0" err="1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Шалқан</a:t>
            </a:r>
            <a:r>
              <a:rPr lang="ru-RU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 </a:t>
            </a:r>
            <a:r>
              <a:rPr lang="ru-RU" sz="2800" b="0" strike="noStrike" spc="-1" dirty="0" err="1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ертегісі</a:t>
            </a:r>
            <a:endParaRPr lang="ru-RU" sz="2800" b="0" strike="noStrike" spc="-1" dirty="0" smtClean="0">
              <a:solidFill>
                <a:srgbClr val="A80000"/>
              </a:solidFill>
              <a:uFill>
                <a:solidFill>
                  <a:srgbClr val="FFFFFF"/>
                </a:solidFill>
              </a:uFill>
              <a:latin typeface="Times New Roman"/>
              <a:ea typeface="DejaVu Sans"/>
            </a:endParaRPr>
          </a:p>
          <a:p>
            <a:r>
              <a:rPr lang="kk-KZ" sz="2800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9.Үйшік ертегісі </a:t>
            </a:r>
          </a:p>
          <a:p>
            <a:r>
              <a:rPr lang="kk-KZ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10.Қызыл телпек </a:t>
            </a:r>
            <a:r>
              <a:rPr lang="kk-KZ" sz="2800" b="0" strike="noStrike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ертегісі</a:t>
            </a:r>
          </a:p>
          <a:p>
            <a:r>
              <a:rPr lang="kk-KZ" sz="2800" spc="-1" dirty="0" smtClean="0">
                <a:solidFill>
                  <a:srgbClr val="A8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11.Жеті лақ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556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Экран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SONY</dc:creator>
  <cp:lastModifiedBy>Пользователь Windows</cp:lastModifiedBy>
  <cp:revision>1</cp:revision>
  <dcterms:created xsi:type="dcterms:W3CDTF">2021-11-07T19:07:23Z</dcterms:created>
  <dcterms:modified xsi:type="dcterms:W3CDTF">2021-11-07T19:08:47Z</dcterms:modified>
</cp:coreProperties>
</file>