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5" r:id="rId3"/>
    <p:sldId id="274" r:id="rId4"/>
    <p:sldId id="276" r:id="rId5"/>
    <p:sldId id="280" r:id="rId6"/>
    <p:sldId id="279" r:id="rId7"/>
    <p:sldId id="278" r:id="rId8"/>
    <p:sldId id="28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 Тақырыбы</a:t>
            </a:r>
            <a:r>
              <a:rPr lang="kk-KZ" sz="4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48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kk-KZ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kk-KZ" sz="4800" dirty="0">
                <a:latin typeface="Times New Roman" pitchFamily="18" charset="0"/>
                <a:cs typeface="Times New Roman" pitchFamily="18" charset="0"/>
              </a:rPr>
              <a:t>QUIVER» қолданбасы.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0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1.Сканер </a:t>
            </a:r>
            <a:r>
              <a:rPr lang="en-US" dirty="0"/>
              <a:t>QR</a:t>
            </a:r>
            <a:r>
              <a:rPr lang="kk-KZ" dirty="0"/>
              <a:t> жүктеу.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39181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8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Quiver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программасын ұялы телефонға жүктейміз</a:t>
            </a:r>
            <a:r>
              <a:rPr lang="kk-KZ" dirty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7"/>
            <a:ext cx="5359326" cy="421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10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3.Суретті әдемілеп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бояймыз.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9581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9625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07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79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4887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63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1296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466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24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1.Сканер QR жүктеу.</vt:lpstr>
      <vt:lpstr>2.Quiver программасын ұялы телефонға жүктейміз.</vt:lpstr>
      <vt:lpstr>3.Суретті әдемілеп бояймыз.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29/04  Бейнелеу өнері Қазақтың музыкалық аспабы            Домбыра</dc:title>
  <dc:creator>User</dc:creator>
  <cp:lastModifiedBy>User</cp:lastModifiedBy>
  <cp:revision>25</cp:revision>
  <dcterms:created xsi:type="dcterms:W3CDTF">2020-04-28T18:58:53Z</dcterms:created>
  <dcterms:modified xsi:type="dcterms:W3CDTF">2022-08-24T13:14:40Z</dcterms:modified>
</cp:coreProperties>
</file>