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99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71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69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72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26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98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34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617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6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55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737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FF77A-A4E5-4C61-B5B2-10FFBD40B073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5B1E9-7647-453D-9D8E-056E880113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75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ds05.infourok.ru/uploads/ex/02f9/000ce7c0-e659acd3/1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64704" y="942186"/>
            <a:ext cx="7414592" cy="3006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развития дошкольного воспитания и обучения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Республики Казахстан от 15 марта 2021 года № 137.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238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8F8E7A-F58E-499C-AD46-F742ACAAF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Ожидаемые результаты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74A45E-0E7D-4A81-9FAB-E8EFE7B2F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688"/>
            <a:ext cx="8507288" cy="550547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обеспечить детям:</a:t>
            </a: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физическое благополучие;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социально-эмоциональную компетентность;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развитие когнитивных навыков коммуникаций;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высокую внутреннюю мотивацию к познанию и исследованию;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инициативности, самостоятельности и ответственности;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заботу о себе и окружающих;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умение делать самостоятельный осознанный выбор;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работу в команде;</a:t>
            </a:r>
            <a:r>
              <a:rPr lang="ru-RU" sz="6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критического мышления;</a:t>
            </a:r>
            <a:r>
              <a:rPr lang="ru-RU" sz="6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поддержание креативности;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n-US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психолого-педагогическую поддержку;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предоставить родителям возможность: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быть участниками образовательного процесса;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обеспечить сохранение психического и физического здоровья ребенка;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  <a:buFontTx/>
              <a:buChar char="-"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повысить уровень удовлетворенности качеством предоставляемых образовательных услуг;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  <a:buFontTx/>
              <a:buChar char="-"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получать консультативную помощь в создании условий для целостного развития ребенка дома.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br>
              <a:rPr lang="ru-RU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6868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CB4AD4-A680-45B2-B000-6FFDBD65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Республики Казахстан от 15 марта 2021 года № 137.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9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развития  дошкольного воспитания и обучения разработана на основании: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Плана мероприятий по реализации поручений Главы государства, 27 мая 2020 года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основе норм Конституции и законодательства Республики Казахстан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учетом норм Конвенции о правах ребенка,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9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</a:t>
            </a:r>
            <a:r>
              <a:rPr lang="ru-RU" sz="29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направление изменений, необходимых для трансформации дошкольного воспитания и обучения, в соответствии с меняющимися требованиями к развитию и обучению детей и актуальными научными данными.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658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FEDC1F-F518-4305-B30C-F561A5EA6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83"/>
            <a:ext cx="8229600" cy="1714202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 и задачи модели</a:t>
            </a:r>
            <a:b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 модели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определить направление и принципы развития дошкольного воспитания и обучения через трансформацию системы воспитания и обучения, предусматривающей формирование и социализацию здоровых, самостоятельных, любознательных, коммуникабельных, критически мыслящих  детей.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879E4C-BB78-4701-96EC-5750DBB92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53650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 </a:t>
            </a:r>
            <a:r>
              <a:rPr lang="ru-RU" sz="64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модели:</a:t>
            </a: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создать условия для трансформации содержания дошкольного воспитания и обучения путем научно обоснованного совершенствования педагогического процесса через обеспечение гибкости учебных планов и программ, в том числе для инклюзивного образования;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2) обеспечить нормативное правовое сопровождение изменений в содержания дошкольного воспитания и обучения;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3) повысить качество дошкольного воспитания и обучения через определение критериев качества и разработать инструмент оценки качества образования;</a:t>
            </a: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4) обеспечить целостность процесса раннего развития ребенка на основе гармоничного сочетания современных теорий с национальными особенностями;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разработать структуру и определить направления вариативных учебных программ на основе научных обоснований;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6) обеспечить непрерывность профессионального роста педагогов;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8) обеспечить удовлетворенность родителей образовательными услугами путем установления партнерских взаимодействий.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8916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06E65-12FC-48AA-BE03-9F7DCA822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28215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Комплексные меры по развитию дошкольного воспитания и обучения, обеспечению качества образования:</a:t>
            </a:r>
            <a:b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61B1EA-78AF-4697-A7A1-34997B54B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7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обновление нормативной правовой базы, регулирующей содержание и условия реализации программ дошкольного воспитания и обучения;</a:t>
            </a:r>
            <a:endParaRPr lang="ru-RU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обеспечение научно-методологического и учебно-методического сопровождения;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разработка и внедрение вариативных учебных программ;</a:t>
            </a:r>
            <a:endParaRPr lang="ru-RU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разработка критериев оценки качества воспитания и обучения;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совершенствование подходов в осуществлении психолого-педагогического сопровождения детей;</a:t>
            </a:r>
            <a:endParaRPr lang="ru-RU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8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совершенствование программ подготовки педагогов и актуализация программ курсов повышения квалификации педагогов дошкольных организаций в части методики раннего развития детей.</a:t>
            </a:r>
            <a:endParaRPr lang="ru-RU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ru-RU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837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9A9780-C92A-4053-B18C-5B63574D4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b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Изменение подходов к процессам развития, воспитания и обучения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0ACC31-EE37-4B33-B704-7FAA670AC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16826"/>
            <a:ext cx="8435280" cy="5674642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Дети проводят в организациях образования большое количество времени, что ведет к пониманию важности создания соответствующих условий для проживания детьми периода детства 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гармоничной, доброжелательной, развивающей, инклюзивной, справедливой среде, в которой уважают культурное и этническое разнообразие. 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Ребенок должен восприниматься 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активный участник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своего обучения, у которого есть право и возможности конструировать свое собственное понимание мира. </a:t>
            </a: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Дошкольный период – ступень подготовки к школе, этап развития жизненно важных навыков ребенка. Следовательно, 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должен измениться подход к роли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 воспитания и обучения в жизни ребенка от организованной учебной деятельности 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созданию условий для максимального развития потенциала каждого ребенка с учетом его индивидуальных особенностей и потребностей.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воспитании детей большое значение должно иметь благополучная обстановка в семье, моральные качества родителей. Поэтому необходимо 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объединение усилий семьи и дошкольной организации для развития и воспитания детей.  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Овладение навыками совместной игры, навыками трудовой деятельности, чистоты, порядка, организованности, детского мышления, восприятия, рисования и другими навыками должно происходить в форме игры. 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Игра – ведущая деятельность и основное средство развития детей.</a:t>
            </a:r>
          </a:p>
          <a:p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300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7CC349-D795-4149-AFA4-7DAE9FF7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6264696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Дошкольным организациям будет предоставлена возможность самостоятельного определения направления развития, на основе которого на педагогическом совете разрабатываются и утверждаются альтернативные развивающие программы.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Дошкольные организации будут использовать вариативные индивидуальные адаптированные программы, различные методики и технологии обучения, формы, методы, приемы организации образовательного процесса; </a:t>
            </a:r>
            <a:r>
              <a:rPr lang="ru-RU" sz="18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создавать безбарьерную развивающую среду, трансформируемые игровые и тематические зоны, ориентированные на поддержку индивидуальности ребенка,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 жизненно необходимых физических, социальных, эмоциональных, коммуникативных, познавательных навыков.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педагогов будут разработаны образцы недельных циклограмм с учетом возраста детей, содержащие примеры различных игр для занятий, методические рекомендации по проведению развивающих игровых занятий.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 педагога – привитие знаний о здоровье, коммуникациях, основах математики и других областях знаний в течение дня в диалогах с детьми (о здоровье и важности питания педагог говорит во время приема пищи; о природе рассказывает на прогулках). В диалогах с детьми педагог должен показывать приемы общения, напоминать о чувствах собеседника, рассказывать о вежливости и правилах обращения к другим людям. С учетом значимости устного народного творчества в воспитании детей необходимо поддерживать интерес ребенка к сказкам и книгам.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образовательных областей Государственного стандарта должны реализовываться через организацию доступной предметно-пространственной среды, когда ребенок может самостоятельно выбирать те занятия, которые ему интересны на данный момент. Формы занятий должны подбираться педагогом.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33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FA9DE3-1872-4BDD-A395-678F3B55A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условий для работы с детьми с особыми образовательными потребностями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A5B30C-713F-4CE0-8D9E-728792BA1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507288" cy="567464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инклюзивного образования будет обеспечено через: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формирование философии позитивного отношения общества к детям с особыми потребностями;</a:t>
            </a:r>
            <a:endParaRPr lang="ru-RU" sz="6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совершенствование научного и учебно-методического сопровождения инклюзивного образовательного процесса;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разработку и внедрение механизмов, форм, способов использования технологий психолого-педагогического сопровождения процесса включения детей с особыми потребностями в образовательную среду; 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совершенствование системы раннего выявления детей с особыми образовательными потребностями и организацию психолого-педагогического сопровождения;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осуществление преемственности инклюзивных технологий между дошкольным и школьным уровнями образования;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6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осуществление информационно-консультативной поддержки инклюзивного образования; развитие социального партнерства организаций, деятельность которых связана с решением проблем инклюзивного образования (дошкольные организации, осуществляющие инклюзивную практику; ресурсные центры по поддержке инклюзивного образования; научно-исследовательские центры; высшие учебные заведения; специальные организации образования; общественные организации);</a:t>
            </a:r>
            <a:endParaRPr lang="ru-RU" sz="6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045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FA560C-A948-4433-A7E5-2E495753D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Работа с родителями и родительской общественностью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558A11-4A51-43B9-8CE3-DE5B4B386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4665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дошкольном воспитании и обучении важно выстраивать работу с ребенком во взаимодействии с родителями. Необходимо учитывать все особенности: социальное положение, историю семьи, культурные особенности и традиции, характер и особенности ребенка. Повседневное общение с родителями и их вовлечение в процессы адаптации и обучения должны быть одной из главных задач коллектива дошкольной организации.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Проблема вовлечения родителей в процесс детского развития, воспитания и обучения будут решены через: повышение педагогической культуры родителей;</a:t>
            </a:r>
            <a:r>
              <a:rPr lang="ru-RU" sz="1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включение родителей в деятельность дошкольной организации.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работе с родителями будут использованы новые форматы родительских собраний, которые должны проходить в виде тренингов, семинаров, "дней добрых дел", педагогического совета с участием родителей, родительской конференции, нетрадиционных форм общения, направленные на установление неформальных контактов с родителями, привлечение их внимания к дошкольной организации, где родители должны лучше знать своего ребенка, видеть его в другой, новой для себя обстановке, взаимодействовать с педагогами.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Рекомендуется проведение индивидуальных и групповых консультаций, родительских собраний, дискуссии по проблеме, "устные журналы", педагогические гостиные, вечера вопросов и ответов, "ток-шоу", просмотр видеозаписей занятий и режимных моментов с последующим обсуждением и другие. 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930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5516C6-3763-40C4-B6B2-7A0D426FE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Ожидаемые результаты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7765C1-3735-4813-9016-3A5E0AF19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55772"/>
            <a:ext cx="8579296" cy="582759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5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уровне дошкольной организации:</a:t>
            </a: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создать условия для целостного развития счастливых, здоровых, самостоятельных, любознательных, коммуникабельных, критически мыслящих детей через взаимодействие всех участников образовательного процесса дошкольного воспитания и обучения;</a:t>
            </a:r>
            <a:endParaRPr lang="ru-RU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разработать вариативные учебные программы, использовать разнообразные методики и технологии обучения, формы, методы, приемы организации образовательного процесса;</a:t>
            </a:r>
            <a:endParaRPr lang="ru-RU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создать инклюзивную развивающую среду, трансформируемые игровые и тематические зоны, ориентированные на поддержку индивидуальности и субъектности ребенка; </a:t>
            </a:r>
            <a:endParaRPr lang="ru-RU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формировать личностные качества ребенка на основе духовно-нравственных ценностей через национальную культуру и традиции;</a:t>
            </a:r>
            <a:endParaRPr lang="ru-RU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расширить формы сотрудничества с семьей; </a:t>
            </a:r>
            <a:endParaRPr lang="ru-RU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kk-KZ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разработать комплексную программу сбалансированного питания;</a:t>
            </a:r>
            <a:endParaRPr lang="ru-RU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  <a:buFontTx/>
              <a:buChar char="-"/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разработать критерии качества дошкольного воспитания и обучения;</a:t>
            </a: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ru-RU" sz="5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уровне педагогов:</a:t>
            </a: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kk-KZ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подготовить квалифицированных педагогов для работы в современных условиях;</a:t>
            </a:r>
            <a:endParaRPr lang="ru-RU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1000"/>
              </a:spcAft>
              <a:buNone/>
            </a:pPr>
            <a:r>
              <a:rPr lang="kk-KZ" sz="5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обеспечить непрерывное профессиональное развитие педагогов;</a:t>
            </a:r>
            <a:endParaRPr lang="ru-RU" sz="5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  <a:buFontTx/>
              <a:buChar char="-"/>
            </a:pPr>
            <a:r>
              <a:rPr lang="ru-RU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обеспечить прохождение курса "вхождение в профессию" (для молодых специалистов);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7105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1368</TotalTime>
  <Words>1384</Words>
  <Application>Microsoft Office PowerPoint</Application>
  <PresentationFormat>Экран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Цель и задачи модели Цель модели – определить направление и принципы развития дошкольного воспитания и обучения через трансформацию системы воспитания и обучения, предусматривающей формирование и социализацию здоровых, самостоятельных, любознательных, коммуникабельных, критически мыслящих  детей.  </vt:lpstr>
      <vt:lpstr>Комплексные меры по развитию дошкольного воспитания и обучения, обеспечению качества образования: </vt:lpstr>
      <vt:lpstr>  Изменение подходов к процессам развития, воспитания и обучения </vt:lpstr>
      <vt:lpstr>Презентация PowerPoint</vt:lpstr>
      <vt:lpstr>Обеспечение условий для работы с детьми с особыми образовательными потребностями</vt:lpstr>
      <vt:lpstr>Работа с родителями и родительской общественностью</vt:lpstr>
      <vt:lpstr>Ожидаемые результаты</vt:lpstr>
      <vt:lpstr>Ожидаемые результаты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Толкын</dc:creator>
  <cp:lastModifiedBy>User</cp:lastModifiedBy>
  <cp:revision>85</cp:revision>
  <cp:lastPrinted>2022-05-20T03:34:17Z</cp:lastPrinted>
  <dcterms:created xsi:type="dcterms:W3CDTF">2021-03-26T14:50:45Z</dcterms:created>
  <dcterms:modified xsi:type="dcterms:W3CDTF">2022-05-20T11:54:33Z</dcterms:modified>
</cp:coreProperties>
</file>