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2" r:id="rId5"/>
    <p:sldId id="265" r:id="rId6"/>
    <p:sldId id="266" r:id="rId7"/>
    <p:sldId id="267" r:id="rId8"/>
    <p:sldId id="268" r:id="rId9"/>
    <p:sldId id="269" r:id="rId10"/>
    <p:sldId id="27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F77A-A4E5-4C61-B5B2-10FFBD40B073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B1E9-7647-453D-9D8E-056E880113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993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F77A-A4E5-4C61-B5B2-10FFBD40B073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B1E9-7647-453D-9D8E-056E880113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3716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F77A-A4E5-4C61-B5B2-10FFBD40B073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B1E9-7647-453D-9D8E-056E880113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691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F77A-A4E5-4C61-B5B2-10FFBD40B073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B1E9-7647-453D-9D8E-056E880113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727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F77A-A4E5-4C61-B5B2-10FFBD40B073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B1E9-7647-453D-9D8E-056E880113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9263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F77A-A4E5-4C61-B5B2-10FFBD40B073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B1E9-7647-453D-9D8E-056E880113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989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F77A-A4E5-4C61-B5B2-10FFBD40B073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B1E9-7647-453D-9D8E-056E880113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348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F77A-A4E5-4C61-B5B2-10FFBD40B073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B1E9-7647-453D-9D8E-056E880113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617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F77A-A4E5-4C61-B5B2-10FFBD40B073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B1E9-7647-453D-9D8E-056E880113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6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F77A-A4E5-4C61-B5B2-10FFBD40B073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B1E9-7647-453D-9D8E-056E880113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552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F77A-A4E5-4C61-B5B2-10FFBD40B073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B1E9-7647-453D-9D8E-056E880113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8737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4FF77A-A4E5-4C61-B5B2-10FFBD40B073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5B1E9-7647-453D-9D8E-056E880113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751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ds05.infourok.ru/uploads/ex/02f9/000ce7c0-e659acd3/1/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624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64704" y="942186"/>
            <a:ext cx="7414592" cy="38465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Мектепке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дейінгі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тәрбиелеу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мен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оқытуды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дамыту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моделі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Қазақстан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Республикасы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Үкіметінің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2021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жылғы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15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наурыздағы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№ 137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қаулысы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Модель развития дошкольного воспитания и обучения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Постановление Правительства Республики Казахстан от 15 марта 2021 года № 137.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238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ECB56A-1793-44AB-8F31-EB5AA6753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Күтілетін</a:t>
            </a:r>
            <a:r>
              <a:rPr lang="ru-RU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нәтижелер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1872A4-C218-4003-ACCE-32D9CCC83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18658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6400" b="1" u="sng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балаларға</a:t>
            </a:r>
            <a:r>
              <a:rPr lang="ru-RU" sz="64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физикалық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аман-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саулықты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әлеуметтік-эмоционалдық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құзыреттілікті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когнитивтік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қарым-қатынас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дағдыларын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дамытуды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таным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зерттеуге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деген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жоғары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ішкі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мотивацияны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дамытуды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бастамашылдықты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дербестік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пен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жауапкершілікті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дамытуды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өзіне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айналасындағыларға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қамқорлық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көрсетуді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өз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бетінше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саналы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таңдау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жасай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білуді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креативтілікті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қолдауды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командада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жұмыс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істей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білуді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сын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тұрғысынан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ойлауды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дамытуды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психологиялық-педагогикалық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қолдауды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қамтамасыз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етуге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6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6400" b="1" u="sng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ата-аналарға</a:t>
            </a:r>
            <a:r>
              <a:rPr lang="ru-RU" sz="64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беру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процесінің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қатысушылары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болуға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баланың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жеке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мүмкіндіктерін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дамытуға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баланың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психикалық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физикалық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денсаулығын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сақтауды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қамтамасыз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етуге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6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көрсетілетін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беру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қызметтерінің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сапасына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қанағаттану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деңгейін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арттыруға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6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үйде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баланың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толық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дамуы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жағдай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жасауда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консультациялық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көмек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алуға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мүмкіндік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береді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8370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ACB4AD4-A680-45B2-B000-6FFDBD652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Мектепке</a:t>
            </a: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дейінгі</a:t>
            </a: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тәрбиелеу</a:t>
            </a: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оқытуды</a:t>
            </a: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дамыту</a:t>
            </a: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моделі</a:t>
            </a: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ru-RU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Мемлекет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басшысының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2020 </a:t>
            </a:r>
            <a:r>
              <a:rPr lang="ru-RU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жылғы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27 </a:t>
            </a:r>
            <a:r>
              <a:rPr lang="ru-RU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мамырда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ҚР </a:t>
            </a:r>
            <a:r>
              <a:rPr lang="ru-RU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Президентінің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берген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тапсырмаларын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іске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асыру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жөніндегі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іс-шаралар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жоспарына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негізделген</a:t>
            </a:r>
            <a:endParaRPr lang="ru-RU" sz="3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ru-RU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Қазақстан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Республикасының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Конституциясы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заңнамасының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нормалары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негізінде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 </a:t>
            </a:r>
            <a:r>
              <a:rPr lang="ru-RU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құқықтары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туралы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конвенцияның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нормалары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ескеріліп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әзірленді</a:t>
            </a:r>
            <a:endParaRPr lang="ru-RU" sz="3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32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Балаларды</a:t>
            </a:r>
            <a:r>
              <a:rPr lang="ru-RU" sz="3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дамыту</a:t>
            </a:r>
            <a:r>
              <a:rPr lang="ru-RU" sz="3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32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оқыту</a:t>
            </a:r>
            <a:r>
              <a:rPr lang="ru-RU" sz="3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талаптарының</a:t>
            </a:r>
            <a:r>
              <a:rPr lang="ru-RU" sz="3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өзгеруіне</a:t>
            </a:r>
            <a:r>
              <a:rPr lang="ru-RU" sz="3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3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өзекті</a:t>
            </a:r>
            <a:r>
              <a:rPr lang="ru-RU" sz="3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ғылыми</a:t>
            </a:r>
            <a:r>
              <a:rPr lang="ru-RU" sz="3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деректерге</a:t>
            </a:r>
            <a:r>
              <a:rPr lang="ru-RU" sz="3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сәйкес</a:t>
            </a:r>
            <a:r>
              <a:rPr lang="ru-RU" sz="3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мектепке</a:t>
            </a:r>
            <a:r>
              <a:rPr lang="ru-RU" sz="3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дейінгі</a:t>
            </a:r>
            <a:r>
              <a:rPr lang="ru-RU" sz="3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тәрбиелеу</a:t>
            </a:r>
            <a:r>
              <a:rPr lang="ru-RU" sz="3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32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оқытуды</a:t>
            </a:r>
            <a:r>
              <a:rPr lang="ru-RU" sz="3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трансформациялау</a:t>
            </a:r>
            <a:r>
              <a:rPr lang="ru-RU" sz="3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ru-RU" sz="3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қажетті</a:t>
            </a:r>
            <a:r>
              <a:rPr lang="ru-RU" sz="3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өзгерістер</a:t>
            </a:r>
            <a:r>
              <a:rPr lang="ru-RU" sz="3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бағытын</a:t>
            </a:r>
            <a:r>
              <a:rPr lang="ru-RU" sz="3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айқындайды</a:t>
            </a:r>
            <a:r>
              <a:rPr lang="ru-RU" sz="3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9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Модель развития  дошкольного воспитания и обучения разработана на основании:</a:t>
            </a: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ru-RU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Плана мероприятий по реализации поручений Главы государства, 27 мая 2020 года</a:t>
            </a: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ru-RU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основе норм Конституции и законодательства Республики Казахстан</a:t>
            </a: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учетом норм Конвенции о правах ребенка, </a:t>
            </a: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9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МОДЕЛЬ </a:t>
            </a:r>
            <a:r>
              <a:rPr lang="ru-RU" sz="29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определяет направление изменений, необходимых для трансформации дошкольного воспитания и обучения, в соответствии с меняющимися требованиями к развитию и обучению детей и актуальными научными данными.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9658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1159A2-336F-4692-AB78-626FB5620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9"/>
          </a:xfrm>
        </p:spPr>
        <p:txBody>
          <a:bodyPr>
            <a:normAutofit fontScale="90000"/>
          </a:bodyPr>
          <a:lstStyle/>
          <a:p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Модельдің</a:t>
            </a:r>
            <a:r>
              <a:rPr lang="ru-RU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мақсаты</a:t>
            </a:r>
            <a:r>
              <a:rPr lang="ru-RU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міндеттері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B33B99-38F4-48C9-8966-27484F8EAF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31837"/>
            <a:ext cx="8229600" cy="6009531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6400" b="1" u="sng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Модельдің</a:t>
            </a:r>
            <a:r>
              <a:rPr lang="ru-RU" sz="64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b="1" u="sng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мақсаты</a:t>
            </a:r>
            <a:r>
              <a:rPr lang="ru-RU" sz="64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дені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дербес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білуге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құмар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көпшіл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сын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тұрғысынан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ойлайтын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балаларды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қалыптастыру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әлеуметтендіруге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бағытталған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тәрбиелеу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оқыту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жүйесін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өзгерту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арқылы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мектепке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дейінгі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тәрбиелеу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оқытуды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дамытудың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бағыттары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қағидаттарын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айқындау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6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64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b="1" u="sng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Модельдің</a:t>
            </a:r>
            <a:r>
              <a:rPr lang="ru-RU" sz="64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b="1" u="sng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міндеттері</a:t>
            </a:r>
            <a:r>
              <a:rPr lang="ru-RU" sz="64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6400" b="1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инклюзивті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беруді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қоса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алғанда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жоспарлары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бағдарламаларының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икемділігін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қамтамасыз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арқылы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педагогикалық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процесті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ғылыми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негізде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жетілдіру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жолымен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мектепке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дейінгі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тәрбиелеу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оқытудың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мазмұнын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өзгертуге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жағдай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жасау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 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мектепке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дейінгі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тәрбиелеу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оқытудың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мазмұнындағы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өзгерістерді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нормативтік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құқықтық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сүйемелдеуді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қамтамасыз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6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сапа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өлшемшарттарын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айқындау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арқылы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мектепке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дейінгі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тәрбиелеу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оқытудың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сапасын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арттыру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берудің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сапасын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бағалау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құралын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әзірлеу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қазіргі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заманғы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теорияларды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ұлттық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ерекшеліктермен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үйлесімді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ұштастыру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негізінде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баланы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ерте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дамыту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процесінің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тұтастығын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қамтамасыз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6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5)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ғылыми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негізде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вариативтік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бағдарламаларының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құрылымын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әзірлеу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бағыттарын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айқындау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6) 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педагогтердің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кәсіби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өсуінің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үздіксіздігін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қамтамасыз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7)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өзара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әріптестік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іс-қимыл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орнату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арқылы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ата-аналардың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беру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қызметтеріне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қанағаттануын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қамтамасыз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0068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8075C3-92B8-416E-84B2-E29E45A03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43000"/>
          </a:xfrm>
        </p:spPr>
        <p:txBody>
          <a:bodyPr>
            <a:noAutofit/>
          </a:bodyPr>
          <a:lstStyle/>
          <a:p>
            <a:r>
              <a:rPr lang="ru-RU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Мектепке</a:t>
            </a: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дейінгі</a:t>
            </a: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тәрбиелеу</a:t>
            </a: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оқытуды</a:t>
            </a: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дамыту</a:t>
            </a: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беру </a:t>
            </a:r>
            <a:r>
              <a:rPr lang="ru-RU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сапасын</a:t>
            </a: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қамтамасыз</a:t>
            </a: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ету</a:t>
            </a: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кешенді</a:t>
            </a: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шаралар</a:t>
            </a: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b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4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C6963F-9E9D-4E14-B8F3-89DB8A427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048" y="1340768"/>
            <a:ext cx="8229600" cy="4525963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мектепке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дейінгі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тәрбиелеу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оқыту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бағдарламаларының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мазмұны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іске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асыру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шарттарын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реттейтін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нормативтік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құқықтық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базаны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жаңарту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ғылыми-әдіснамалық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оқу-әдістемелік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қолдауды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қамтамасыз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вариативтік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бағдарламаларын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әзірлеу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енгізу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тәрбиелеу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оқытудың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сапасын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бағалау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өлшемшарттарын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әзірлеу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5)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балаларды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психологиялық-педагогикалық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қолдауды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жүзеге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асыру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тәсілдерін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жетілдіру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6)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педагогтерді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даярлау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бағдарламаларын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жетілдіру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балаларды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ерте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дамыту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әдістемесі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бөлігінде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мектепке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дейінгі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ұйымдар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педагогтерінің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біліктілігін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арттыру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курстарының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бағдарламаларын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өзектілендіру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1544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F8A40A-D0B3-4E0A-960B-815213601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74638"/>
            <a:ext cx="8640960" cy="562074"/>
          </a:xfrm>
        </p:spPr>
        <p:txBody>
          <a:bodyPr>
            <a:normAutofit fontScale="90000"/>
          </a:bodyPr>
          <a:lstStyle/>
          <a:p>
            <a:b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Дамыту</a:t>
            </a:r>
            <a:r>
              <a:rPr lang="ru-RU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тәрбиелеу</a:t>
            </a:r>
            <a:r>
              <a:rPr lang="ru-RU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оқыту</a:t>
            </a:r>
            <a:r>
              <a:rPr lang="ru-RU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процестері</a:t>
            </a:r>
            <a:r>
              <a:rPr lang="ru-RU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тәсілдерін</a:t>
            </a:r>
            <a:r>
              <a:rPr lang="ru-RU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өзгерту</a:t>
            </a:r>
            <a:br>
              <a:rPr lang="ru-RU" sz="2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7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273160-DAE9-4F71-9F1F-ED6318D4DE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507288" cy="5073427"/>
          </a:xfrm>
        </p:spPr>
        <p:txBody>
          <a:bodyPr>
            <a:normAutofit lnSpcReduction="10000"/>
          </a:bodyPr>
          <a:lstStyle/>
          <a:p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Балалар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көп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уақытын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беру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ұйымдарында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өткізеді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бұл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балалардың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мәдени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этникалық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әртүрлілікке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құрмет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көрсетілетін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үйлесімді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мейірімді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дамытушы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инклюзивті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әділ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ортада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балалық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шағын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өткізуі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тиісті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жағдайлар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жасаудың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маңыздылығын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түсінуге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әкеледі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өзінің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әлем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жайлы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жеке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түсінігін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қалыптастыру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құқығы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мүмкіндігі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бар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оқуға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белсенді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қатысушы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ретінде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қабылдануы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тиіс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Мектепке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дейінгі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кезең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мектепке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дайындық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сатысы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баланың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өмірлік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маңызды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дағдыларын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дамыту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кезеңі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Демек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бала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өміріндегі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мектепке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дейінгі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тәрбиелеу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оқыту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тәсілінің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ұйымдастырылған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қызметінен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баланың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жеке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ерекшеліктері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қажеттіліктерін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ескере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отырып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әр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баланың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әлеуетін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барынша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дамытуға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жағдай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жасауға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қарай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өзгеруі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тиіс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Балаларды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тәрбиелеуде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отбасындағы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жайлы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жағдай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ата-аналардың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моральдық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қасиеттері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зор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маңызға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Сондықтан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балаларды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дамыту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тәрбиелеу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отбасы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мектепке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дейінгі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ұйымның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күш-жігерін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біріктіру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қажет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Бірге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ойнау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дағдыларын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еңбек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әрекеті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дағдыларын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тазалықты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тәртіптілікті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ұйымшылдықты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ойлауды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қабылдауды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сурет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салуды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басқа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дағдыларды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меңгерту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ойын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нысанында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іске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асуға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тиіс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Ойын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баланың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негізгі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әрекеті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дамытудың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негізгі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құралы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3581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1072C9D-C802-41A8-9DAB-2711E7426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 fontScale="92500" lnSpcReduction="20000"/>
          </a:bodyPr>
          <a:lstStyle/>
          <a:p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Мектепке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дейінгі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ұйымдар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үйде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балалардың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әлеуметтік-эмоциялық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дағдыларын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дамытуға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ерекше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назар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аудару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қажет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1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Мектепке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дейінгі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ұйымдарға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даму </a:t>
            </a:r>
            <a:r>
              <a:rPr lang="ru-RU" sz="19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бағытын</a:t>
            </a:r>
            <a:r>
              <a:rPr lang="ru-RU" sz="19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дербес</a:t>
            </a:r>
            <a:r>
              <a:rPr lang="ru-RU" sz="19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анықтау</a:t>
            </a:r>
            <a:r>
              <a:rPr lang="ru-RU" sz="19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мүмкіндігі</a:t>
            </a:r>
            <a:r>
              <a:rPr lang="ru-RU" sz="19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берілетін</a:t>
            </a:r>
            <a:r>
              <a:rPr lang="ru-RU" sz="19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болады</a:t>
            </a:r>
            <a:r>
              <a:rPr lang="ru-RU" sz="19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оның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негізінде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балама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дамыту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бағдарламалары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әзірленеді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педагогикалық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кеңесте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бекітіледі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Мектепке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дейінгі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ұйымдар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вариативтік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жеке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бейімделген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бағдарламаларды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оқытудың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әртүрлі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әдістемелері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технологияларын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беру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процесін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ұйымдастырудың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нысандарын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әдістерін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тәсілдерін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пайдаланады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баланың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қажетті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физикалық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әлеуметтік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эмоционалдық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коммуникативтік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танымдық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дағдыларды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дамытуды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қолдауға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бағдарланған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кедергісіз</a:t>
            </a:r>
            <a:r>
              <a:rPr lang="ru-RU" sz="19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дамытушы</a:t>
            </a:r>
            <a:r>
              <a:rPr lang="ru-RU" sz="19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ортаны</a:t>
            </a:r>
            <a:r>
              <a:rPr lang="ru-RU" sz="19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9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трансформацияланатын</a:t>
            </a:r>
            <a:r>
              <a:rPr lang="ru-RU" sz="19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ойындар</a:t>
            </a:r>
            <a:r>
              <a:rPr lang="ru-RU" sz="19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9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тақырыптық</a:t>
            </a:r>
            <a:r>
              <a:rPr lang="ru-RU" sz="19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аймақтарды</a:t>
            </a:r>
            <a:r>
              <a:rPr lang="ru-RU" sz="19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құрады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Педагогтер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оқу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әртүрлі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ойындардың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үлгілерін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қамтитын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апталық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циклограммалардың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үлгілері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түрлі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жас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топтарындағы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балалармен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ойындарды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ұйымдастырудың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технологиялық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процесінің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алгоритмі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дамытушы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ойындар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өткізу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әдістемелік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ұсынымдар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әзірленетін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болады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 </a:t>
            </a:r>
            <a:endParaRPr lang="ru-RU" sz="1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Педагогтің</a:t>
            </a:r>
            <a:r>
              <a:rPr lang="ru-RU" sz="19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рөлі</a:t>
            </a:r>
            <a:r>
              <a:rPr lang="ru-RU" sz="19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sz="19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күні</a:t>
            </a:r>
            <a:r>
              <a:rPr lang="ru-RU" sz="19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бойы</a:t>
            </a:r>
            <a:r>
              <a:rPr lang="ru-RU" sz="19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балалармен</a:t>
            </a:r>
            <a:r>
              <a:rPr lang="ru-RU" sz="19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әңгімелесуде</a:t>
            </a:r>
            <a:r>
              <a:rPr lang="ru-RU" sz="19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денсаулық</a:t>
            </a:r>
            <a:r>
              <a:rPr lang="ru-RU" sz="19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9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қарым-қатынас</a:t>
            </a:r>
            <a:r>
              <a:rPr lang="ru-RU" sz="19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математика </a:t>
            </a:r>
            <a:r>
              <a:rPr lang="ru-RU" sz="19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негіздері</a:t>
            </a:r>
            <a:r>
              <a:rPr lang="ru-RU" sz="19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9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білімнің</a:t>
            </a:r>
            <a:r>
              <a:rPr lang="ru-RU" sz="19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басқа</a:t>
            </a:r>
            <a:r>
              <a:rPr lang="ru-RU" sz="19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да </a:t>
            </a:r>
            <a:r>
              <a:rPr lang="ru-RU" sz="19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салалары</a:t>
            </a:r>
            <a:r>
              <a:rPr lang="ru-RU" sz="19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туралы</a:t>
            </a:r>
            <a:r>
              <a:rPr lang="ru-RU" sz="19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білімді</a:t>
            </a:r>
            <a:r>
              <a:rPr lang="ru-RU" sz="19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бойларына</a:t>
            </a:r>
            <a:r>
              <a:rPr lang="ru-RU" sz="19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b="1" u="sng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дарыту</a:t>
            </a:r>
            <a:r>
              <a:rPr lang="ru-RU" sz="19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(педагог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тамақтану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кезінде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денсаулық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пен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тамақтанудың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маңызы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туралы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серуенде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табиғат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туралы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балаларға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әңгімелеп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береді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Қарым-қатынас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дағдыларын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педагог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өзі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көрсетуге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тиіс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Балалармен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диалог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жүргізуде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педагог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қарым-қатынас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тәсілдерін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көрсетеді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сыпайылық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пен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адамдармен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араласу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қағидалары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туралы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айтады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Бала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тәрбиесіндегі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халық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ауыз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әдебиетінің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маңызын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ескере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отырып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баланың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ертегілер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кітаптарға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қызығушылығын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қолдау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қажет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1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3633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97E0DB-37E2-439C-ACDB-7738D1997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9"/>
          </a:xfrm>
        </p:spPr>
        <p:txBody>
          <a:bodyPr>
            <a:normAutofit fontScale="90000"/>
          </a:bodyPr>
          <a:lstStyle/>
          <a:p>
            <a:r>
              <a:rPr lang="ru-RU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Инклюзивтік</a:t>
            </a:r>
            <a:r>
              <a:rPr lang="ru-RU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беруді</a:t>
            </a:r>
            <a:r>
              <a:rPr lang="ru-RU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дамыту</a:t>
            </a:r>
            <a:r>
              <a:rPr lang="ru-RU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8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6A7B82-7544-419B-BE31-45FB125E3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31838"/>
            <a:ext cx="8435280" cy="5394326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ерекше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беруді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қажет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ететін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балаларға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қоғамның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көзқарасының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философиясын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қалыптастыру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6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инклюзивті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беру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ғылыми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оқу-әдістемелік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қолдауды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жетілдіру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ерекше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беруді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қажет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ететін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балаларды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беру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ортасына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қосу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психологиялық-педагогикалық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қолдаудың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практикаға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бағдарланған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технологияларын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қолдану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тетіктерін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нысандарын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тәсілдерін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әзірлеу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енгізу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6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ерекше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беруді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қажет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ететін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балаларды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ерте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анықтау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жүйесін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жетілдіру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психологиялық-педагогикалық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қолдауды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ұйымдастыру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5)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мектепке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дейінгі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мектепте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беру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деңгейлері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арасында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инклюзивті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технологиялар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сабақтастығын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жүзеге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асыру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6)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инклюзивті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беруді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ақпараттық-консультациялық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қолдауды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жүзеге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асыру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қызметі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инклюзивті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беру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мәселелерін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шешуге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байланысты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ұйымдармен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әлеуметтік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әріптестікті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дамыту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инклюзивті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практиканы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жүзеге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асыратын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мектепке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дейінгі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ұйымдар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инклюзивті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беруді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қолдау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ресурстық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орталықтар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ғылыми-зерттеу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орталықтары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жоғары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орындары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арнайы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беру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ұйымдары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қоғамдық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ұйымдар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7)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инклюзивті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беру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теориясы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практикасының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озық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тәжірибесін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зерделеу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мақсатында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шетелдік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ұйымдар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әріптестердің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ынтымақтастығын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тереңдету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kk-KZ" sz="6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ерекше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беруді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қажет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ететін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балалар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келетін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топтарды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қажетті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білікті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мамандармен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қамтамасыз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(логопед,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олигофренопедагог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тифлопедагог, сурдопедагог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т.б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.)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арқылы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қамтамасыз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етіледі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4927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A5E649-DF9A-4E38-8D78-54D8C3E2D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Ата-аналармен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ата-аналар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қауымдастығымен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жұмыс</a:t>
            </a:r>
            <a:endParaRPr lang="ru-RU" sz="20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69FE29-34FC-4A65-B735-841DA296C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764704"/>
            <a:ext cx="8496944" cy="5904656"/>
          </a:xfrm>
        </p:spPr>
        <p:txBody>
          <a:bodyPr>
            <a:normAutofit fontScale="25000" lnSpcReduction="20000"/>
          </a:bodyPr>
          <a:lstStyle/>
          <a:p>
            <a:r>
              <a:rPr lang="ru-RU" sz="6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аламен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жұмысты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ата-аналарымен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қоршаған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ортамен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өзара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ынтымақтастықта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құру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аса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маңызды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Барлық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ерекшеліктерді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әлеуметтік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жағдайды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отбасы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тарихын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елдің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мәдени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ерекшеліктері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салт-дәстүрлерін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баланың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мінез-құлқы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ерекшеліктерін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ескеру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қажет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Ата-аналармен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үнемі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қарым-қатынаста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болу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оларды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бейімдеу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оқыту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процестеріне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тарту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мектепке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дейінгі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ұйым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ұжымының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басты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міндеттерінің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бірі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болуға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тиіс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Балаларды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дамыту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тәрбиелеу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оқыту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процесіне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ата-аналарды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тарту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мәселесі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мынадай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бағыттарда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шешіледі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ата-аналардың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педагогикалық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мәдениетін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арттыру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ата-аналарды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мектепке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дейінгі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ұйымның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қызметіне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тарту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Ата-аналармен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жұмыста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ата-аналар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жиналыстарының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жаңа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форматтары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пайдаланылатын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болады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олар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тренингтер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семинарлар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"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игі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істер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күндері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ата-аналардың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қатысуымен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педагогикалық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кеңес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ата-аналар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конференциясы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ата-аналармен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бейресми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байланыс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орнатуға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олардың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назарын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мектепке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дейінгі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ұйымға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аударуға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бағытталған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дәстүрлі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емес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қарым-қатынас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нысандары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түрінде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өтуге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тиіс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ата-аналар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өз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баласын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жақсы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білуі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керек, оны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басқа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өзі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таныс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емес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жағынан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көруі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тиіс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педагогтермен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өзара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қарым-қатынаста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болуы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қажет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Жеке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топтық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консультациялар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ата-аналар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жиналыстарын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проблема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пікірталастар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"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ауызша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журналдар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педагогикалық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қонақ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бөлмелерін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сұрақ-жауап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кештерін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"ток-шоу"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өткізу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сабақтардың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бейнежазбаларын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режимдік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сәттерді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қарау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содан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кейін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талқылау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басқалары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ұсынылады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Мектеп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жасына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дейінгі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ересек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балалардың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ата-аналары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белсенді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етудің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интерактивті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әдістерін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қолдану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сұхбаттасу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талқыланатын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проблеманы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рейтингтік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бағалау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әрқилы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бірнеше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көзқарасты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талқылау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ұсынылады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7926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53F4BC-D0E8-49D2-A060-F5BC3106D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Күтілетін</a:t>
            </a:r>
            <a:r>
              <a:rPr lang="ru-RU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нәтижелер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515945-0986-45F3-976B-C22FA9CF73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904656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6400" b="1" u="sng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мектепке</a:t>
            </a:r>
            <a:r>
              <a:rPr lang="ru-RU" sz="64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b="1" u="sng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дейінгі</a:t>
            </a:r>
            <a:r>
              <a:rPr lang="ru-RU" sz="64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b="1" u="sng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ұйым</a:t>
            </a:r>
            <a:r>
              <a:rPr lang="ru-RU" sz="64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b="1" u="sng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деңгейінде</a:t>
            </a:r>
            <a:r>
              <a:rPr lang="ru-RU" sz="64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мектепке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дейінгі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тәрбиелеу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оқытудың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беру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процесінің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барлық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қатысушыларының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өзара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іс-қимылы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арқылы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бақытты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дені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дербес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білуге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құмар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тіл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табысқыш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сын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тұрғысынан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ойлайтын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балалардың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толыққанды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дамуы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жағдай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жасауға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 </a:t>
            </a:r>
            <a:endParaRPr lang="ru-RU" sz="6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вариативтік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бағдарламаларын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әзірлеуге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оқытудың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әртүрлі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әдістемелері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технологияларын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беру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ұйымдастырудың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нысандарын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әдістерін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тәсілдерін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пайдалануға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6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баланың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даралығы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субъективтілігін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қолдауға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бағытталған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трансформацияланатын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ойын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тақырыптық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аймақтар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инклюзивті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дамытушы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орта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құруға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6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ұлттық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мәдениет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пен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дәстүр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арқылы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рухани-адамгершілік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құндылықтар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негізінде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баланың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жеке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қасиеттерін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қалыптастыруға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6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отбасымен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ынтымақтастық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нысандарын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кеңейтуге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 </a:t>
            </a:r>
            <a:endParaRPr lang="ru-RU" sz="6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теңгерімді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тамақтандырудың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кешенді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бағдарламасын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әзірлеуге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6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мектепке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дейінгі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тәрбиелеу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оқытудың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сапасын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бағалау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өлшемшарттарын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әзірлеуге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6400" b="1" u="sng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педагогтер</a:t>
            </a:r>
            <a:r>
              <a:rPr lang="ru-RU" sz="64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b="1" u="sng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деңгейінде</a:t>
            </a:r>
            <a:r>
              <a:rPr lang="ru-RU" sz="64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қазіргі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жағдайларда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жұмыс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істеу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білікті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педагогтер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даярлауға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педагогтердің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үздіксіз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кәсіби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дамуын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қамтамасыз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етуге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r>
              <a:rPr lang="ru-RU" sz="6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қазіргі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жағдайда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жұмыс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істеуге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қажетті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құзыреттерді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дамытуға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"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мамандыққа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кіріспе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курстарынан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өтуді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жас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мамандар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қамтамасыз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етуге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09497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865</TotalTime>
  <Words>1506</Words>
  <Application>Microsoft Office PowerPoint</Application>
  <PresentationFormat>Экран (4:3)</PresentationFormat>
  <Paragraphs>83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       Модельдің мақсаты мен міндеттері </vt:lpstr>
      <vt:lpstr>Мектепке дейінгі тәрбиелеу мен оқытуды, дамыту мен білім беру сапасын қамтамасыз ету бойынша кешенді шаралар:  </vt:lpstr>
      <vt:lpstr>  Дамыту, тәрбиелеу және оқыту процестері тәсілдерін өзгерту </vt:lpstr>
      <vt:lpstr>Презентация PowerPoint</vt:lpstr>
      <vt:lpstr>Инклюзивтік білім беруді дамыту </vt:lpstr>
      <vt:lpstr>Ата-аналармен және ата-аналар қауымдастығымен жұмыс</vt:lpstr>
      <vt:lpstr>Күтілетін нәтижелер</vt:lpstr>
      <vt:lpstr>Күтілетін нәтижелер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Толкын</dc:creator>
  <cp:lastModifiedBy>User</cp:lastModifiedBy>
  <cp:revision>86</cp:revision>
  <dcterms:created xsi:type="dcterms:W3CDTF">2021-03-26T14:50:45Z</dcterms:created>
  <dcterms:modified xsi:type="dcterms:W3CDTF">2022-01-24T15:17:18Z</dcterms:modified>
</cp:coreProperties>
</file>